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7EF2B-2EAF-4C34-94F0-DCC53A43179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11E4C4C2-EF9E-424E-A476-1AFE25798388}">
      <dgm:prSet phldrT="[Text]"/>
      <dgm:spPr/>
      <dgm:t>
        <a:bodyPr/>
        <a:lstStyle/>
        <a:p>
          <a:r>
            <a:rPr lang="is-IS" dirty="0" smtClean="0"/>
            <a:t>Frjókorn í frævli</a:t>
          </a:r>
          <a:endParaRPr lang="is-IS" dirty="0"/>
        </a:p>
      </dgm:t>
    </dgm:pt>
    <dgm:pt modelId="{655396BB-1307-4B95-B7BA-AB3E91D848D5}" type="parTrans" cxnId="{3ED4E89D-6A42-4A5A-BBE2-7AF5004D8E41}">
      <dgm:prSet/>
      <dgm:spPr/>
      <dgm:t>
        <a:bodyPr/>
        <a:lstStyle/>
        <a:p>
          <a:endParaRPr lang="is-IS"/>
        </a:p>
      </dgm:t>
    </dgm:pt>
    <dgm:pt modelId="{C062EA18-6F57-4988-9881-AB30F14333B8}" type="sibTrans" cxnId="{3ED4E89D-6A42-4A5A-BBE2-7AF5004D8E41}">
      <dgm:prSet/>
      <dgm:spPr/>
      <dgm:t>
        <a:bodyPr/>
        <a:lstStyle/>
        <a:p>
          <a:endParaRPr lang="is-IS"/>
        </a:p>
      </dgm:t>
    </dgm:pt>
    <dgm:pt modelId="{22990C71-FAE9-4FBA-ADE4-546AF57366A5}">
      <dgm:prSet phldrT="[Text]"/>
      <dgm:spPr/>
      <dgm:t>
        <a:bodyPr/>
        <a:lstStyle/>
        <a:p>
          <a:r>
            <a:rPr lang="is-IS" dirty="0" smtClean="0"/>
            <a:t>Berst í frævuna og frævun á sér stað</a:t>
          </a:r>
          <a:endParaRPr lang="is-IS" dirty="0"/>
        </a:p>
      </dgm:t>
    </dgm:pt>
    <dgm:pt modelId="{A8EA5EC7-2CD6-427F-B1EA-6FF50B12CDC2}" type="parTrans" cxnId="{B5D691D0-FB4B-4204-8D6D-93B99DF92E97}">
      <dgm:prSet/>
      <dgm:spPr/>
      <dgm:t>
        <a:bodyPr/>
        <a:lstStyle/>
        <a:p>
          <a:endParaRPr lang="is-IS"/>
        </a:p>
      </dgm:t>
    </dgm:pt>
    <dgm:pt modelId="{16BE1644-8286-4347-B3C9-E7D084A63B4C}" type="sibTrans" cxnId="{B5D691D0-FB4B-4204-8D6D-93B99DF92E97}">
      <dgm:prSet/>
      <dgm:spPr/>
      <dgm:t>
        <a:bodyPr/>
        <a:lstStyle/>
        <a:p>
          <a:endParaRPr lang="is-IS"/>
        </a:p>
      </dgm:t>
    </dgm:pt>
    <dgm:pt modelId="{96D3399F-5B03-4E40-AD06-1E1307515A8C}">
      <dgm:prSet phldrT="[Text]"/>
      <dgm:spPr/>
      <dgm:t>
        <a:bodyPr/>
        <a:lstStyle/>
        <a:p>
          <a:r>
            <a:rPr lang="is-IS" dirty="0" smtClean="0"/>
            <a:t>Fræ myndast</a:t>
          </a:r>
          <a:endParaRPr lang="is-IS" dirty="0"/>
        </a:p>
      </dgm:t>
    </dgm:pt>
    <dgm:pt modelId="{8C1ADDCC-4293-4A6C-B5D5-0B7348E0F202}" type="parTrans" cxnId="{4DF0DE4B-7E7A-4939-BA59-5260CAFCA7BF}">
      <dgm:prSet/>
      <dgm:spPr/>
      <dgm:t>
        <a:bodyPr/>
        <a:lstStyle/>
        <a:p>
          <a:endParaRPr lang="is-IS"/>
        </a:p>
      </dgm:t>
    </dgm:pt>
    <dgm:pt modelId="{49B35863-25B4-4432-91CA-7CF0F9A4BE76}" type="sibTrans" cxnId="{4DF0DE4B-7E7A-4939-BA59-5260CAFCA7BF}">
      <dgm:prSet/>
      <dgm:spPr/>
      <dgm:t>
        <a:bodyPr/>
        <a:lstStyle/>
        <a:p>
          <a:endParaRPr lang="is-IS"/>
        </a:p>
      </dgm:t>
    </dgm:pt>
    <dgm:pt modelId="{6A896012-A075-444B-8BD5-DEF39347ED61}">
      <dgm:prSet phldrT="[Text]"/>
      <dgm:spPr/>
      <dgm:t>
        <a:bodyPr/>
        <a:lstStyle/>
        <a:p>
          <a:r>
            <a:rPr lang="is-IS" dirty="0" smtClean="0"/>
            <a:t>Aldin/blóm myndast utan um fræið</a:t>
          </a:r>
          <a:endParaRPr lang="is-IS" dirty="0"/>
        </a:p>
      </dgm:t>
    </dgm:pt>
    <dgm:pt modelId="{1A8560E6-7D42-4407-BF3E-630765106D12}" type="parTrans" cxnId="{FB1CB29C-C69B-4DA4-8A53-5D39120433DF}">
      <dgm:prSet/>
      <dgm:spPr/>
      <dgm:t>
        <a:bodyPr/>
        <a:lstStyle/>
        <a:p>
          <a:endParaRPr lang="is-IS"/>
        </a:p>
      </dgm:t>
    </dgm:pt>
    <dgm:pt modelId="{9BA4A15D-82C6-4267-9234-1B403CAAD08E}" type="sibTrans" cxnId="{FB1CB29C-C69B-4DA4-8A53-5D39120433DF}">
      <dgm:prSet/>
      <dgm:spPr/>
      <dgm:t>
        <a:bodyPr/>
        <a:lstStyle/>
        <a:p>
          <a:endParaRPr lang="is-IS"/>
        </a:p>
      </dgm:t>
    </dgm:pt>
    <dgm:pt modelId="{F3D3498C-5ACA-4AE3-8CA4-2EC4749A49FB}">
      <dgm:prSet phldrT="[Text]"/>
      <dgm:spPr/>
      <dgm:t>
        <a:bodyPr/>
        <a:lstStyle/>
        <a:p>
          <a:r>
            <a:rPr lang="is-IS" dirty="0" smtClean="0"/>
            <a:t>Ef fræið </a:t>
          </a:r>
          <a:r>
            <a:rPr lang="is-IS" dirty="0" smtClean="0"/>
            <a:t>berst </a:t>
          </a:r>
          <a:r>
            <a:rPr lang="is-IS" dirty="0" smtClean="0"/>
            <a:t> </a:t>
          </a:r>
          <a:r>
            <a:rPr lang="is-IS" dirty="0" smtClean="0"/>
            <a:t>góðan </a:t>
          </a:r>
          <a:r>
            <a:rPr lang="is-IS" dirty="0" smtClean="0"/>
            <a:t>stað, verður það að plöntu.</a:t>
          </a:r>
          <a:endParaRPr lang="is-IS" dirty="0"/>
        </a:p>
      </dgm:t>
    </dgm:pt>
    <dgm:pt modelId="{F0E2AC97-1E15-49F8-884B-70C66E9B1620}" type="parTrans" cxnId="{1D85E011-6357-4306-BB77-85B2CEA9E261}">
      <dgm:prSet/>
      <dgm:spPr/>
      <dgm:t>
        <a:bodyPr/>
        <a:lstStyle/>
        <a:p>
          <a:endParaRPr lang="is-IS"/>
        </a:p>
      </dgm:t>
    </dgm:pt>
    <dgm:pt modelId="{FB0DECBA-C730-4698-9716-27A11556D02C}" type="sibTrans" cxnId="{1D85E011-6357-4306-BB77-85B2CEA9E261}">
      <dgm:prSet/>
      <dgm:spPr/>
      <dgm:t>
        <a:bodyPr/>
        <a:lstStyle/>
        <a:p>
          <a:endParaRPr lang="is-IS"/>
        </a:p>
      </dgm:t>
    </dgm:pt>
    <dgm:pt modelId="{E6FA39ED-00D6-4B26-86B2-4592F0029707}" type="pres">
      <dgm:prSet presAssocID="{ED77EF2B-2EAF-4C34-94F0-DCC53A4317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1EDEF7FB-BAE3-4BFE-BD4C-795458B6A1F0}" type="pres">
      <dgm:prSet presAssocID="{11E4C4C2-EF9E-424E-A476-1AFE257983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F69020D-99D2-4C6C-AD32-E96896CFCE78}" type="pres">
      <dgm:prSet presAssocID="{C062EA18-6F57-4988-9881-AB30F14333B8}" presName="sibTrans" presStyleLbl="sibTrans2D1" presStyleIdx="0" presStyleCnt="5"/>
      <dgm:spPr/>
      <dgm:t>
        <a:bodyPr/>
        <a:lstStyle/>
        <a:p>
          <a:endParaRPr lang="is-IS"/>
        </a:p>
      </dgm:t>
    </dgm:pt>
    <dgm:pt modelId="{926625B8-9BBD-4123-917A-CD3186C39805}" type="pres">
      <dgm:prSet presAssocID="{C062EA18-6F57-4988-9881-AB30F14333B8}" presName="connectorText" presStyleLbl="sibTrans2D1" presStyleIdx="0" presStyleCnt="5"/>
      <dgm:spPr/>
      <dgm:t>
        <a:bodyPr/>
        <a:lstStyle/>
        <a:p>
          <a:endParaRPr lang="is-IS"/>
        </a:p>
      </dgm:t>
    </dgm:pt>
    <dgm:pt modelId="{B51A0063-E986-4B65-97AE-3F3E0D044446}" type="pres">
      <dgm:prSet presAssocID="{22990C71-FAE9-4FBA-ADE4-546AF57366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05C6BC5-C68E-4FAF-81D9-A3019930E54C}" type="pres">
      <dgm:prSet presAssocID="{16BE1644-8286-4347-B3C9-E7D084A63B4C}" presName="sibTrans" presStyleLbl="sibTrans2D1" presStyleIdx="1" presStyleCnt="5"/>
      <dgm:spPr/>
      <dgm:t>
        <a:bodyPr/>
        <a:lstStyle/>
        <a:p>
          <a:endParaRPr lang="is-IS"/>
        </a:p>
      </dgm:t>
    </dgm:pt>
    <dgm:pt modelId="{4AD7EAC0-708E-4D87-88AD-FA349F2B4876}" type="pres">
      <dgm:prSet presAssocID="{16BE1644-8286-4347-B3C9-E7D084A63B4C}" presName="connectorText" presStyleLbl="sibTrans2D1" presStyleIdx="1" presStyleCnt="5"/>
      <dgm:spPr/>
      <dgm:t>
        <a:bodyPr/>
        <a:lstStyle/>
        <a:p>
          <a:endParaRPr lang="is-IS"/>
        </a:p>
      </dgm:t>
    </dgm:pt>
    <dgm:pt modelId="{3300524B-CBDC-42B3-BCE3-9D3D1C750E05}" type="pres">
      <dgm:prSet presAssocID="{96D3399F-5B03-4E40-AD06-1E1307515A8C}" presName="node" presStyleLbl="node1" presStyleIdx="2" presStyleCnt="5" custScaleX="109459" custScaleY="99808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AB148A4-8B3D-4BFA-B5BD-299DD14716A9}" type="pres">
      <dgm:prSet presAssocID="{49B35863-25B4-4432-91CA-7CF0F9A4BE76}" presName="sibTrans" presStyleLbl="sibTrans2D1" presStyleIdx="2" presStyleCnt="5"/>
      <dgm:spPr/>
      <dgm:t>
        <a:bodyPr/>
        <a:lstStyle/>
        <a:p>
          <a:endParaRPr lang="is-IS"/>
        </a:p>
      </dgm:t>
    </dgm:pt>
    <dgm:pt modelId="{328A8EB1-C14E-48CB-BE3A-52D31C010B08}" type="pres">
      <dgm:prSet presAssocID="{49B35863-25B4-4432-91CA-7CF0F9A4BE76}" presName="connectorText" presStyleLbl="sibTrans2D1" presStyleIdx="2" presStyleCnt="5"/>
      <dgm:spPr/>
      <dgm:t>
        <a:bodyPr/>
        <a:lstStyle/>
        <a:p>
          <a:endParaRPr lang="is-IS"/>
        </a:p>
      </dgm:t>
    </dgm:pt>
    <dgm:pt modelId="{D8BE0B79-495B-4481-BC58-D90A86EC5B83}" type="pres">
      <dgm:prSet presAssocID="{6A896012-A075-444B-8BD5-DEF39347ED61}" presName="node" presStyleLbl="node1" presStyleIdx="3" presStyleCnt="5" custScaleX="126917" custScaleY="12207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66DF0E1-1FA4-4341-8579-FF3E14642F87}" type="pres">
      <dgm:prSet presAssocID="{9BA4A15D-82C6-4267-9234-1B403CAAD08E}" presName="sibTrans" presStyleLbl="sibTrans2D1" presStyleIdx="3" presStyleCnt="5"/>
      <dgm:spPr/>
      <dgm:t>
        <a:bodyPr/>
        <a:lstStyle/>
        <a:p>
          <a:endParaRPr lang="is-IS"/>
        </a:p>
      </dgm:t>
    </dgm:pt>
    <dgm:pt modelId="{432F8CBB-EE0F-407A-B877-FF8946FBA50E}" type="pres">
      <dgm:prSet presAssocID="{9BA4A15D-82C6-4267-9234-1B403CAAD08E}" presName="connectorText" presStyleLbl="sibTrans2D1" presStyleIdx="3" presStyleCnt="5"/>
      <dgm:spPr/>
      <dgm:t>
        <a:bodyPr/>
        <a:lstStyle/>
        <a:p>
          <a:endParaRPr lang="is-IS"/>
        </a:p>
      </dgm:t>
    </dgm:pt>
    <dgm:pt modelId="{B496A489-46A6-4E43-ABD9-F19E7F7CB170}" type="pres">
      <dgm:prSet presAssocID="{F3D3498C-5ACA-4AE3-8CA4-2EC4749A49FB}" presName="node" presStyleLbl="node1" presStyleIdx="4" presStyleCnt="5" custScaleX="136626" custScaleY="133549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E9B3638-06C5-4B7F-A8B5-83560E010EF2}" type="pres">
      <dgm:prSet presAssocID="{FB0DECBA-C730-4698-9716-27A11556D02C}" presName="sibTrans" presStyleLbl="sibTrans2D1" presStyleIdx="4" presStyleCnt="5"/>
      <dgm:spPr/>
      <dgm:t>
        <a:bodyPr/>
        <a:lstStyle/>
        <a:p>
          <a:endParaRPr lang="is-IS"/>
        </a:p>
      </dgm:t>
    </dgm:pt>
    <dgm:pt modelId="{4EB65E4E-5BBA-477E-8194-A72AC6CB5A34}" type="pres">
      <dgm:prSet presAssocID="{FB0DECBA-C730-4698-9716-27A11556D02C}" presName="connectorText" presStyleLbl="sibTrans2D1" presStyleIdx="4" presStyleCnt="5"/>
      <dgm:spPr/>
      <dgm:t>
        <a:bodyPr/>
        <a:lstStyle/>
        <a:p>
          <a:endParaRPr lang="is-IS"/>
        </a:p>
      </dgm:t>
    </dgm:pt>
  </dgm:ptLst>
  <dgm:cxnLst>
    <dgm:cxn modelId="{B5D691D0-FB4B-4204-8D6D-93B99DF92E97}" srcId="{ED77EF2B-2EAF-4C34-94F0-DCC53A431798}" destId="{22990C71-FAE9-4FBA-ADE4-546AF57366A5}" srcOrd="1" destOrd="0" parTransId="{A8EA5EC7-2CD6-427F-B1EA-6FF50B12CDC2}" sibTransId="{16BE1644-8286-4347-B3C9-E7D084A63B4C}"/>
    <dgm:cxn modelId="{F378638D-460E-4523-985C-ADF44A018A09}" type="presOf" srcId="{C062EA18-6F57-4988-9881-AB30F14333B8}" destId="{926625B8-9BBD-4123-917A-CD3186C39805}" srcOrd="1" destOrd="0" presId="urn:microsoft.com/office/officeart/2005/8/layout/cycle2"/>
    <dgm:cxn modelId="{EDAC5F4F-0293-4FB7-8F92-42C727A9DBB0}" type="presOf" srcId="{16BE1644-8286-4347-B3C9-E7D084A63B4C}" destId="{205C6BC5-C68E-4FAF-81D9-A3019930E54C}" srcOrd="0" destOrd="0" presId="urn:microsoft.com/office/officeart/2005/8/layout/cycle2"/>
    <dgm:cxn modelId="{4B2D8CA8-5809-469E-A552-621C0442375B}" type="presOf" srcId="{96D3399F-5B03-4E40-AD06-1E1307515A8C}" destId="{3300524B-CBDC-42B3-BCE3-9D3D1C750E05}" srcOrd="0" destOrd="0" presId="urn:microsoft.com/office/officeart/2005/8/layout/cycle2"/>
    <dgm:cxn modelId="{85B2DFF2-BABF-4642-8540-01894FF660B6}" type="presOf" srcId="{49B35863-25B4-4432-91CA-7CF0F9A4BE76}" destId="{328A8EB1-C14E-48CB-BE3A-52D31C010B08}" srcOrd="1" destOrd="0" presId="urn:microsoft.com/office/officeart/2005/8/layout/cycle2"/>
    <dgm:cxn modelId="{0CF9607A-644B-4728-B0DE-EA6AE57ABB56}" type="presOf" srcId="{9BA4A15D-82C6-4267-9234-1B403CAAD08E}" destId="{A66DF0E1-1FA4-4341-8579-FF3E14642F87}" srcOrd="0" destOrd="0" presId="urn:microsoft.com/office/officeart/2005/8/layout/cycle2"/>
    <dgm:cxn modelId="{4DF0DE4B-7E7A-4939-BA59-5260CAFCA7BF}" srcId="{ED77EF2B-2EAF-4C34-94F0-DCC53A431798}" destId="{96D3399F-5B03-4E40-AD06-1E1307515A8C}" srcOrd="2" destOrd="0" parTransId="{8C1ADDCC-4293-4A6C-B5D5-0B7348E0F202}" sibTransId="{49B35863-25B4-4432-91CA-7CF0F9A4BE76}"/>
    <dgm:cxn modelId="{FB209AC8-6765-4903-9E86-73136992D7FE}" type="presOf" srcId="{FB0DECBA-C730-4698-9716-27A11556D02C}" destId="{9E9B3638-06C5-4B7F-A8B5-83560E010EF2}" srcOrd="0" destOrd="0" presId="urn:microsoft.com/office/officeart/2005/8/layout/cycle2"/>
    <dgm:cxn modelId="{E588C092-244E-4D7F-89D6-03B72C55B222}" type="presOf" srcId="{16BE1644-8286-4347-B3C9-E7D084A63B4C}" destId="{4AD7EAC0-708E-4D87-88AD-FA349F2B4876}" srcOrd="1" destOrd="0" presId="urn:microsoft.com/office/officeart/2005/8/layout/cycle2"/>
    <dgm:cxn modelId="{FB1CB29C-C69B-4DA4-8A53-5D39120433DF}" srcId="{ED77EF2B-2EAF-4C34-94F0-DCC53A431798}" destId="{6A896012-A075-444B-8BD5-DEF39347ED61}" srcOrd="3" destOrd="0" parTransId="{1A8560E6-7D42-4407-BF3E-630765106D12}" sibTransId="{9BA4A15D-82C6-4267-9234-1B403CAAD08E}"/>
    <dgm:cxn modelId="{A43981CE-B0E5-4290-8904-2DE32AD0F454}" type="presOf" srcId="{22990C71-FAE9-4FBA-ADE4-546AF57366A5}" destId="{B51A0063-E986-4B65-97AE-3F3E0D044446}" srcOrd="0" destOrd="0" presId="urn:microsoft.com/office/officeart/2005/8/layout/cycle2"/>
    <dgm:cxn modelId="{81E39226-1132-4696-A775-FFA29636E6C9}" type="presOf" srcId="{9BA4A15D-82C6-4267-9234-1B403CAAD08E}" destId="{432F8CBB-EE0F-407A-B877-FF8946FBA50E}" srcOrd="1" destOrd="0" presId="urn:microsoft.com/office/officeart/2005/8/layout/cycle2"/>
    <dgm:cxn modelId="{EA0CA4F9-F678-4E6A-B625-8FFD55AAACB3}" type="presOf" srcId="{6A896012-A075-444B-8BD5-DEF39347ED61}" destId="{D8BE0B79-495B-4481-BC58-D90A86EC5B83}" srcOrd="0" destOrd="0" presId="urn:microsoft.com/office/officeart/2005/8/layout/cycle2"/>
    <dgm:cxn modelId="{59FCDD8B-08EF-4DDC-B1EF-12D635B591F9}" type="presOf" srcId="{ED77EF2B-2EAF-4C34-94F0-DCC53A431798}" destId="{E6FA39ED-00D6-4B26-86B2-4592F0029707}" srcOrd="0" destOrd="0" presId="urn:microsoft.com/office/officeart/2005/8/layout/cycle2"/>
    <dgm:cxn modelId="{3ED4E89D-6A42-4A5A-BBE2-7AF5004D8E41}" srcId="{ED77EF2B-2EAF-4C34-94F0-DCC53A431798}" destId="{11E4C4C2-EF9E-424E-A476-1AFE25798388}" srcOrd="0" destOrd="0" parTransId="{655396BB-1307-4B95-B7BA-AB3E91D848D5}" sibTransId="{C062EA18-6F57-4988-9881-AB30F14333B8}"/>
    <dgm:cxn modelId="{1D85E011-6357-4306-BB77-85B2CEA9E261}" srcId="{ED77EF2B-2EAF-4C34-94F0-DCC53A431798}" destId="{F3D3498C-5ACA-4AE3-8CA4-2EC4749A49FB}" srcOrd="4" destOrd="0" parTransId="{F0E2AC97-1E15-49F8-884B-70C66E9B1620}" sibTransId="{FB0DECBA-C730-4698-9716-27A11556D02C}"/>
    <dgm:cxn modelId="{A5BF3662-7004-4438-B52B-3F0C5A41B6FA}" type="presOf" srcId="{C062EA18-6F57-4988-9881-AB30F14333B8}" destId="{BF69020D-99D2-4C6C-AD32-E96896CFCE78}" srcOrd="0" destOrd="0" presId="urn:microsoft.com/office/officeart/2005/8/layout/cycle2"/>
    <dgm:cxn modelId="{ADEC34CE-617A-4184-AD1E-1B84B4AEBFD5}" type="presOf" srcId="{FB0DECBA-C730-4698-9716-27A11556D02C}" destId="{4EB65E4E-5BBA-477E-8194-A72AC6CB5A34}" srcOrd="1" destOrd="0" presId="urn:microsoft.com/office/officeart/2005/8/layout/cycle2"/>
    <dgm:cxn modelId="{C96242B2-E520-4022-8DD0-A577566FF3B0}" type="presOf" srcId="{F3D3498C-5ACA-4AE3-8CA4-2EC4749A49FB}" destId="{B496A489-46A6-4E43-ABD9-F19E7F7CB170}" srcOrd="0" destOrd="0" presId="urn:microsoft.com/office/officeart/2005/8/layout/cycle2"/>
    <dgm:cxn modelId="{A09CE107-EE83-4907-85F7-D7D8BA956A83}" type="presOf" srcId="{11E4C4C2-EF9E-424E-A476-1AFE25798388}" destId="{1EDEF7FB-BAE3-4BFE-BD4C-795458B6A1F0}" srcOrd="0" destOrd="0" presId="urn:microsoft.com/office/officeart/2005/8/layout/cycle2"/>
    <dgm:cxn modelId="{64864E2D-D625-4AB7-954A-969EA11D6D15}" type="presOf" srcId="{49B35863-25B4-4432-91CA-7CF0F9A4BE76}" destId="{CAB148A4-8B3D-4BFA-B5BD-299DD14716A9}" srcOrd="0" destOrd="0" presId="urn:microsoft.com/office/officeart/2005/8/layout/cycle2"/>
    <dgm:cxn modelId="{011A63E4-DD04-4125-BE1F-44335BA1F3FD}" type="presParOf" srcId="{E6FA39ED-00D6-4B26-86B2-4592F0029707}" destId="{1EDEF7FB-BAE3-4BFE-BD4C-795458B6A1F0}" srcOrd="0" destOrd="0" presId="urn:microsoft.com/office/officeart/2005/8/layout/cycle2"/>
    <dgm:cxn modelId="{1F212BAB-4E6E-4E21-9A8E-A6F3A60B2CDF}" type="presParOf" srcId="{E6FA39ED-00D6-4B26-86B2-4592F0029707}" destId="{BF69020D-99D2-4C6C-AD32-E96896CFCE78}" srcOrd="1" destOrd="0" presId="urn:microsoft.com/office/officeart/2005/8/layout/cycle2"/>
    <dgm:cxn modelId="{27AA8EBB-B381-4138-8C58-3BBE0FAEEC5A}" type="presParOf" srcId="{BF69020D-99D2-4C6C-AD32-E96896CFCE78}" destId="{926625B8-9BBD-4123-917A-CD3186C39805}" srcOrd="0" destOrd="0" presId="urn:microsoft.com/office/officeart/2005/8/layout/cycle2"/>
    <dgm:cxn modelId="{2CA025A3-6539-429A-AA7D-BEFB37BC6D84}" type="presParOf" srcId="{E6FA39ED-00D6-4B26-86B2-4592F0029707}" destId="{B51A0063-E986-4B65-97AE-3F3E0D044446}" srcOrd="2" destOrd="0" presId="urn:microsoft.com/office/officeart/2005/8/layout/cycle2"/>
    <dgm:cxn modelId="{C430CF62-6967-46DB-AB38-CB263C4394C5}" type="presParOf" srcId="{E6FA39ED-00D6-4B26-86B2-4592F0029707}" destId="{205C6BC5-C68E-4FAF-81D9-A3019930E54C}" srcOrd="3" destOrd="0" presId="urn:microsoft.com/office/officeart/2005/8/layout/cycle2"/>
    <dgm:cxn modelId="{60346654-93DE-40F1-87E2-6E6B912929E3}" type="presParOf" srcId="{205C6BC5-C68E-4FAF-81D9-A3019930E54C}" destId="{4AD7EAC0-708E-4D87-88AD-FA349F2B4876}" srcOrd="0" destOrd="0" presId="urn:microsoft.com/office/officeart/2005/8/layout/cycle2"/>
    <dgm:cxn modelId="{157CCC3F-61EC-4CE2-9544-4CC3451C10D1}" type="presParOf" srcId="{E6FA39ED-00D6-4B26-86B2-4592F0029707}" destId="{3300524B-CBDC-42B3-BCE3-9D3D1C750E05}" srcOrd="4" destOrd="0" presId="urn:microsoft.com/office/officeart/2005/8/layout/cycle2"/>
    <dgm:cxn modelId="{0F7EA002-092F-4C61-B657-ECBB7DE62149}" type="presParOf" srcId="{E6FA39ED-00D6-4B26-86B2-4592F0029707}" destId="{CAB148A4-8B3D-4BFA-B5BD-299DD14716A9}" srcOrd="5" destOrd="0" presId="urn:microsoft.com/office/officeart/2005/8/layout/cycle2"/>
    <dgm:cxn modelId="{1D31755A-80A5-41CD-A713-F1101F62E346}" type="presParOf" srcId="{CAB148A4-8B3D-4BFA-B5BD-299DD14716A9}" destId="{328A8EB1-C14E-48CB-BE3A-52D31C010B08}" srcOrd="0" destOrd="0" presId="urn:microsoft.com/office/officeart/2005/8/layout/cycle2"/>
    <dgm:cxn modelId="{F8F38039-8547-4BAB-B002-1F0196DB9B2A}" type="presParOf" srcId="{E6FA39ED-00D6-4B26-86B2-4592F0029707}" destId="{D8BE0B79-495B-4481-BC58-D90A86EC5B83}" srcOrd="6" destOrd="0" presId="urn:microsoft.com/office/officeart/2005/8/layout/cycle2"/>
    <dgm:cxn modelId="{AA8A4037-5C97-4B90-B371-E8DB088C901E}" type="presParOf" srcId="{E6FA39ED-00D6-4B26-86B2-4592F0029707}" destId="{A66DF0E1-1FA4-4341-8579-FF3E14642F87}" srcOrd="7" destOrd="0" presId="urn:microsoft.com/office/officeart/2005/8/layout/cycle2"/>
    <dgm:cxn modelId="{D27109EF-C518-4257-8CA8-DE92B02A2FD6}" type="presParOf" srcId="{A66DF0E1-1FA4-4341-8579-FF3E14642F87}" destId="{432F8CBB-EE0F-407A-B877-FF8946FBA50E}" srcOrd="0" destOrd="0" presId="urn:microsoft.com/office/officeart/2005/8/layout/cycle2"/>
    <dgm:cxn modelId="{51A5D487-8282-4095-9A56-8457659FE493}" type="presParOf" srcId="{E6FA39ED-00D6-4B26-86B2-4592F0029707}" destId="{B496A489-46A6-4E43-ABD9-F19E7F7CB170}" srcOrd="8" destOrd="0" presId="urn:microsoft.com/office/officeart/2005/8/layout/cycle2"/>
    <dgm:cxn modelId="{BF05F487-ACBA-42ED-B025-CC359B34E00A}" type="presParOf" srcId="{E6FA39ED-00D6-4B26-86B2-4592F0029707}" destId="{9E9B3638-06C5-4B7F-A8B5-83560E010EF2}" srcOrd="9" destOrd="0" presId="urn:microsoft.com/office/officeart/2005/8/layout/cycle2"/>
    <dgm:cxn modelId="{814AF912-483F-4A36-BE13-6D9833AAB9A7}" type="presParOf" srcId="{9E9B3638-06C5-4B7F-A8B5-83560E010EF2}" destId="{4EB65E4E-5BBA-477E-8194-A72AC6CB5A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DEF7FB-BAE3-4BFE-BD4C-795458B6A1F0}">
      <dsp:nvSpPr>
        <dsp:cNvPr id="0" name=""/>
        <dsp:cNvSpPr/>
      </dsp:nvSpPr>
      <dsp:spPr>
        <a:xfrm>
          <a:off x="3505900" y="-81185"/>
          <a:ext cx="1490811" cy="1490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800" kern="1200" dirty="0" smtClean="0"/>
            <a:t>Frjókorn í frævli</a:t>
          </a:r>
          <a:endParaRPr lang="is-IS" sz="1800" kern="1200" dirty="0"/>
        </a:p>
      </dsp:txBody>
      <dsp:txXfrm>
        <a:off x="3505900" y="-81185"/>
        <a:ext cx="1490811" cy="1490811"/>
      </dsp:txXfrm>
    </dsp:sp>
    <dsp:sp modelId="{BF69020D-99D2-4C6C-AD32-E96896CFCE78}">
      <dsp:nvSpPr>
        <dsp:cNvPr id="0" name=""/>
        <dsp:cNvSpPr/>
      </dsp:nvSpPr>
      <dsp:spPr>
        <a:xfrm rot="2160000">
          <a:off x="4949596" y="1063952"/>
          <a:ext cx="396313" cy="50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500" kern="1200"/>
        </a:p>
      </dsp:txBody>
      <dsp:txXfrm rot="2160000">
        <a:off x="4949596" y="1063952"/>
        <a:ext cx="396313" cy="503148"/>
      </dsp:txXfrm>
    </dsp:sp>
    <dsp:sp modelId="{B51A0063-E986-4B65-97AE-3F3E0D044446}">
      <dsp:nvSpPr>
        <dsp:cNvPr id="0" name=""/>
        <dsp:cNvSpPr/>
      </dsp:nvSpPr>
      <dsp:spPr>
        <a:xfrm>
          <a:off x="5316943" y="1234614"/>
          <a:ext cx="1490811" cy="1490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800" kern="1200" dirty="0" smtClean="0"/>
            <a:t>Berst í frævuna og frævun á sér stað</a:t>
          </a:r>
          <a:endParaRPr lang="is-IS" sz="1800" kern="1200" dirty="0"/>
        </a:p>
      </dsp:txBody>
      <dsp:txXfrm>
        <a:off x="5316943" y="1234614"/>
        <a:ext cx="1490811" cy="1490811"/>
      </dsp:txXfrm>
    </dsp:sp>
    <dsp:sp modelId="{205C6BC5-C68E-4FAF-81D9-A3019930E54C}">
      <dsp:nvSpPr>
        <dsp:cNvPr id="0" name=""/>
        <dsp:cNvSpPr/>
      </dsp:nvSpPr>
      <dsp:spPr>
        <a:xfrm rot="6480000">
          <a:off x="5523700" y="2780146"/>
          <a:ext cx="393859" cy="50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500" kern="1200"/>
        </a:p>
      </dsp:txBody>
      <dsp:txXfrm rot="6480000">
        <a:off x="5523700" y="2780146"/>
        <a:ext cx="393859" cy="503148"/>
      </dsp:txXfrm>
    </dsp:sp>
    <dsp:sp modelId="{3300524B-CBDC-42B3-BCE3-9D3D1C750E05}">
      <dsp:nvSpPr>
        <dsp:cNvPr id="0" name=""/>
        <dsp:cNvSpPr/>
      </dsp:nvSpPr>
      <dsp:spPr>
        <a:xfrm>
          <a:off x="4554678" y="3365054"/>
          <a:ext cx="1631827" cy="1487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800" kern="1200" dirty="0" smtClean="0"/>
            <a:t>Fræ myndast</a:t>
          </a:r>
          <a:endParaRPr lang="is-IS" sz="1800" kern="1200" dirty="0"/>
        </a:p>
      </dsp:txBody>
      <dsp:txXfrm>
        <a:off x="4554678" y="3365054"/>
        <a:ext cx="1631827" cy="1487948"/>
      </dsp:txXfrm>
    </dsp:sp>
    <dsp:sp modelId="{CAB148A4-8B3D-4BFA-B5BD-299DD14716A9}">
      <dsp:nvSpPr>
        <dsp:cNvPr id="0" name=""/>
        <dsp:cNvSpPr/>
      </dsp:nvSpPr>
      <dsp:spPr>
        <a:xfrm rot="10800000">
          <a:off x="4197219" y="3857454"/>
          <a:ext cx="252604" cy="50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500" kern="1200"/>
        </a:p>
      </dsp:txBody>
      <dsp:txXfrm rot="10800000">
        <a:off x="4197219" y="3857454"/>
        <a:ext cx="252604" cy="503148"/>
      </dsp:txXfrm>
    </dsp:sp>
    <dsp:sp modelId="{D8BE0B79-495B-4481-BC58-D90A86EC5B83}">
      <dsp:nvSpPr>
        <dsp:cNvPr id="0" name=""/>
        <dsp:cNvSpPr/>
      </dsp:nvSpPr>
      <dsp:spPr>
        <a:xfrm>
          <a:off x="2185973" y="3199112"/>
          <a:ext cx="1892093" cy="1819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800" kern="1200" dirty="0" smtClean="0"/>
            <a:t>Aldin/blóm myndast utan um fræið</a:t>
          </a:r>
          <a:endParaRPr lang="is-IS" sz="1800" kern="1200" dirty="0"/>
        </a:p>
      </dsp:txBody>
      <dsp:txXfrm>
        <a:off x="2185973" y="3199112"/>
        <a:ext cx="1892093" cy="1819833"/>
      </dsp:txXfrm>
    </dsp:sp>
    <dsp:sp modelId="{A66DF0E1-1FA4-4341-8579-FF3E14642F87}">
      <dsp:nvSpPr>
        <dsp:cNvPr id="0" name=""/>
        <dsp:cNvSpPr/>
      </dsp:nvSpPr>
      <dsp:spPr>
        <a:xfrm rot="15120000">
          <a:off x="2713842" y="2837768"/>
          <a:ext cx="173722" cy="50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500" kern="1200"/>
        </a:p>
      </dsp:txBody>
      <dsp:txXfrm rot="15120000">
        <a:off x="2713842" y="2837768"/>
        <a:ext cx="173722" cy="503148"/>
      </dsp:txXfrm>
    </dsp:sp>
    <dsp:sp modelId="{B496A489-46A6-4E43-ABD9-F19E7F7CB170}">
      <dsp:nvSpPr>
        <dsp:cNvPr id="0" name=""/>
        <dsp:cNvSpPr/>
      </dsp:nvSpPr>
      <dsp:spPr>
        <a:xfrm>
          <a:off x="1421845" y="984538"/>
          <a:ext cx="2036835" cy="1990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800" kern="1200" dirty="0" smtClean="0"/>
            <a:t>Ef fræið </a:t>
          </a:r>
          <a:r>
            <a:rPr lang="is-IS" sz="1800" kern="1200" dirty="0" smtClean="0"/>
            <a:t>berst </a:t>
          </a:r>
          <a:r>
            <a:rPr lang="is-IS" sz="1800" kern="1200" dirty="0" smtClean="0"/>
            <a:t> </a:t>
          </a:r>
          <a:r>
            <a:rPr lang="is-IS" sz="1800" kern="1200" dirty="0" smtClean="0"/>
            <a:t>góðan </a:t>
          </a:r>
          <a:r>
            <a:rPr lang="is-IS" sz="1800" kern="1200" dirty="0" smtClean="0"/>
            <a:t>stað, verður það að plöntu.</a:t>
          </a:r>
          <a:endParaRPr lang="is-IS" sz="1800" kern="1200" dirty="0"/>
        </a:p>
      </dsp:txBody>
      <dsp:txXfrm>
        <a:off x="1421845" y="984538"/>
        <a:ext cx="2036835" cy="1990963"/>
      </dsp:txXfrm>
    </dsp:sp>
    <dsp:sp modelId="{9E9B3638-06C5-4B7F-A8B5-83560E010EF2}">
      <dsp:nvSpPr>
        <dsp:cNvPr id="0" name=""/>
        <dsp:cNvSpPr/>
      </dsp:nvSpPr>
      <dsp:spPr>
        <a:xfrm rot="19440000">
          <a:off x="3319127" y="996947"/>
          <a:ext cx="255911" cy="50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500" kern="1200"/>
        </a:p>
      </dsp:txBody>
      <dsp:txXfrm rot="19440000">
        <a:off x="3319127" y="996947"/>
        <a:ext cx="255911" cy="50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s-I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855453-233D-45E1-98A3-B588D1A6B17C}" type="datetimeFigureOut">
              <a:rPr lang="is-IS" smtClean="0"/>
              <a:pPr/>
              <a:t>16.8.2011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hyperlink" Target="http://www.youtube.com/watch?v=RaaVbWD3U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eZ40LDWt678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MWRazeUhg4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C1_uez5WX1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d26AhcKeE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71876"/>
            <a:ext cx="6858000" cy="1143008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	LÍFHEIMURINN</a:t>
            </a:r>
            <a:br>
              <a:rPr lang="is-IS" dirty="0" smtClean="0"/>
            </a:br>
            <a:r>
              <a:rPr lang="is-IS" dirty="0" smtClean="0"/>
              <a:t>5. kafli - PLÖNTUR</a:t>
            </a:r>
            <a:br>
              <a:rPr lang="is-IS" dirty="0" smtClean="0"/>
            </a:br>
            <a:r>
              <a:rPr lang="is-IS" dirty="0" smtClean="0"/>
              <a:t>	Garðaskóli, haust 2011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is-IS" dirty="0" smtClean="0"/>
          </a:p>
          <a:p>
            <a:r>
              <a:rPr lang="is-IS" dirty="0" smtClean="0"/>
              <a:t>Margrét Gauja, Þorkell og Helga María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3074" name="Picture 2" descr="C:\Documents and Settings\margretm\Local Settings\Temporary Internet Files\Content.IE5\QOOJREJM\MP900407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914488" cy="286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Teiknaðu upp blómið</a:t>
            </a:r>
            <a:endParaRPr lang="is-IS" dirty="0"/>
          </a:p>
        </p:txBody>
      </p:sp>
      <p:pic>
        <p:nvPicPr>
          <p:cNvPr id="6" name="Content Placeholder 5" descr="blomplanta_0206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357982" cy="495922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FRÆVUN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Þegar frjókorn úr fræflinum berst yfir á frævuna á sér stað frævun</a:t>
            </a:r>
          </a:p>
          <a:p>
            <a:r>
              <a:rPr lang="is-IS" dirty="0" err="1" smtClean="0">
                <a:hlinkClick r:id="rId2"/>
              </a:rPr>
              <a:t>Hungangsflugur</a:t>
            </a:r>
            <a:r>
              <a:rPr lang="is-IS" dirty="0" smtClean="0">
                <a:hlinkClick r:id="rId2"/>
              </a:rPr>
              <a:t> og býflugur </a:t>
            </a:r>
            <a:r>
              <a:rPr lang="is-IS" dirty="0" smtClean="0"/>
              <a:t>eru dæmi um frævara, þeir sem sjá um að flytja frjókornin yfir á frævuna. Einnig berast frjókorn </a:t>
            </a:r>
            <a:r>
              <a:rPr lang="is-IS" dirty="0" smtClean="0"/>
              <a:t>með vindi.</a:t>
            </a:r>
            <a:endParaRPr lang="is-IS" dirty="0" smtClean="0"/>
          </a:p>
          <a:p>
            <a:r>
              <a:rPr lang="is-IS" dirty="0" smtClean="0"/>
              <a:t>Þegar frjókornin hefur fest við frænið tekur frjópípa að vaxa niður í áttina að eggbúinu.</a:t>
            </a:r>
          </a:p>
          <a:p>
            <a:r>
              <a:rPr lang="is-IS" dirty="0" smtClean="0"/>
              <a:t>Eftir frjóvgun tekur eggleg frævunnar að vaxa og mynda aldin utan um litla fræið. </a:t>
            </a:r>
          </a:p>
          <a:p>
            <a:endParaRPr lang="is-IS" dirty="0"/>
          </a:p>
        </p:txBody>
      </p:sp>
      <p:pic>
        <p:nvPicPr>
          <p:cNvPr id="2050" name="Picture 2" descr="C:\Documents and Settings\margretm\Local Settings\Temporary Internet Files\Content.IE5\0CCXMNC2\MC90002133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592" y="2357430"/>
            <a:ext cx="1313408" cy="1285884"/>
          </a:xfrm>
          <a:prstGeom prst="rect">
            <a:avLst/>
          </a:prstGeom>
          <a:noFill/>
        </p:spPr>
      </p:pic>
      <p:pic>
        <p:nvPicPr>
          <p:cNvPr id="2052" name="Picture 4" descr="C:\Documents and Settings\margretm\Local Settings\Temporary Internet Files\Content.IE5\L8QC7U7Z\MP9004056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929198"/>
            <a:ext cx="4500594" cy="152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SEM SAGT....	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5. Kafli – PLÖNTUR	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sz="2800" dirty="0" smtClean="0"/>
              <a:t>Í þessum kafla lærir þú:</a:t>
            </a:r>
          </a:p>
          <a:p>
            <a:pPr>
              <a:buFont typeface="Wingdings" pitchFamily="2" charset="2"/>
              <a:buChar char="v"/>
            </a:pPr>
            <a:r>
              <a:rPr lang="is-IS" sz="2800" dirty="0" smtClean="0"/>
              <a:t>	að þekkja nokkrar algengar plöntur</a:t>
            </a:r>
          </a:p>
          <a:p>
            <a:pPr>
              <a:buFont typeface="Wingdings" pitchFamily="2" charset="2"/>
              <a:buChar char="v"/>
            </a:pPr>
            <a:r>
              <a:rPr lang="is-IS" sz="2800" dirty="0" smtClean="0"/>
              <a:t>	um það hvernig plöntur fjölga sér</a:t>
            </a:r>
          </a:p>
          <a:p>
            <a:pPr>
              <a:buFont typeface="Wingdings" pitchFamily="2" charset="2"/>
              <a:buChar char="v"/>
            </a:pPr>
            <a:r>
              <a:rPr lang="is-IS" sz="2800" dirty="0" smtClean="0"/>
              <a:t>	um frævun og frjóvgun</a:t>
            </a:r>
          </a:p>
          <a:p>
            <a:pPr>
              <a:buFont typeface="Wingdings" pitchFamily="2" charset="2"/>
              <a:buChar char="v"/>
            </a:pPr>
            <a:r>
              <a:rPr lang="is-IS" sz="2800" dirty="0" smtClean="0"/>
              <a:t>	svolítið um aldin og fræ</a:t>
            </a:r>
          </a:p>
          <a:p>
            <a:pPr>
              <a:buFont typeface="Wingdings" pitchFamily="2" charset="2"/>
              <a:buChar char="v"/>
            </a:pPr>
            <a:r>
              <a:rPr lang="is-IS" sz="2800" dirty="0" smtClean="0"/>
              <a:t>	um það hvernig við nýtum plöntur</a:t>
            </a:r>
          </a:p>
          <a:p>
            <a:pPr>
              <a:buFont typeface="Wingdings" pitchFamily="2" charset="2"/>
              <a:buChar char="v"/>
            </a:pPr>
            <a:r>
              <a:rPr lang="is-IS" sz="2800" dirty="0" smtClean="0"/>
              <a:t>	um það hvernig plöntur lifa veturinn af.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1026" name="Picture 2" descr="C:\Documents and Settings\margretm\Local Settings\Temporary Internet Files\Content.IE5\L8QC7U7Z\MP9004072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85860"/>
            <a:ext cx="1935941" cy="2643206"/>
          </a:xfrm>
          <a:prstGeom prst="rect">
            <a:avLst/>
          </a:prstGeom>
          <a:noFill/>
        </p:spPr>
      </p:pic>
      <p:pic>
        <p:nvPicPr>
          <p:cNvPr id="1027" name="Picture 3" descr="C:\Documents and Settings\margretm\Local Settings\Temporary Internet Files\Content.IE5\QZQFYL5L\MP9004072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14884"/>
            <a:ext cx="2071702" cy="151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GRÓPLANTA					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Plöntur, sem fjölga sér með gróum, kallast gróplöntur.</a:t>
            </a:r>
          </a:p>
          <a:p>
            <a:r>
              <a:rPr lang="is-IS" dirty="0" smtClean="0"/>
              <a:t>Dæmi um gróplöntur eru t.d mosar og byrkningar.</a:t>
            </a:r>
          </a:p>
          <a:p>
            <a:r>
              <a:rPr lang="is-IS" dirty="0" smtClean="0"/>
              <a:t>Þessar plöntur mynda hvorki blóm né fræ.</a:t>
            </a:r>
          </a:p>
          <a:p>
            <a:r>
              <a:rPr lang="is-IS" dirty="0" smtClean="0">
                <a:hlinkClick r:id="rId2"/>
              </a:rPr>
              <a:t>http://www.</a:t>
            </a:r>
            <a:r>
              <a:rPr lang="is-IS" dirty="0" err="1" smtClean="0">
                <a:hlinkClick r:id="rId2"/>
              </a:rPr>
              <a:t>youtube</a:t>
            </a:r>
            <a:r>
              <a:rPr lang="is-IS" dirty="0" smtClean="0">
                <a:hlinkClick r:id="rId2"/>
              </a:rPr>
              <a:t>.</a:t>
            </a:r>
            <a:r>
              <a:rPr lang="is-IS" dirty="0" err="1" smtClean="0">
                <a:hlinkClick r:id="rId2"/>
              </a:rPr>
              <a:t>com</a:t>
            </a:r>
            <a:r>
              <a:rPr lang="is-IS" dirty="0" smtClean="0">
                <a:hlinkClick r:id="rId2"/>
              </a:rPr>
              <a:t>/</a:t>
            </a:r>
            <a:r>
              <a:rPr lang="is-IS" dirty="0" err="1" smtClean="0">
                <a:hlinkClick r:id="rId2"/>
              </a:rPr>
              <a:t>watch</a:t>
            </a:r>
            <a:r>
              <a:rPr lang="is-IS" dirty="0" smtClean="0">
                <a:hlinkClick r:id="rId2"/>
              </a:rPr>
              <a:t>?v=eZ40LDWt678&amp;</a:t>
            </a:r>
            <a:r>
              <a:rPr lang="is-IS" dirty="0" err="1" smtClean="0">
                <a:hlinkClick r:id="rId2"/>
              </a:rPr>
              <a:t>feature</a:t>
            </a:r>
            <a:r>
              <a:rPr lang="is-IS" dirty="0" smtClean="0">
                <a:hlinkClick r:id="rId2"/>
              </a:rPr>
              <a:t>=</a:t>
            </a:r>
            <a:r>
              <a:rPr lang="is-IS" dirty="0" err="1" smtClean="0">
                <a:hlinkClick r:id="rId2"/>
              </a:rPr>
              <a:t>related</a:t>
            </a:r>
            <a:endParaRPr lang="is-IS" dirty="0" smtClean="0"/>
          </a:p>
          <a:p>
            <a:pPr>
              <a:buNone/>
            </a:pPr>
            <a:r>
              <a:rPr lang="is-IS" dirty="0" smtClean="0"/>
              <a:t>		        Mosi				  Byrkningar</a:t>
            </a:r>
          </a:p>
          <a:p>
            <a:pPr>
              <a:buNone/>
            </a:pPr>
            <a:endParaRPr lang="is-IS" dirty="0"/>
          </a:p>
        </p:txBody>
      </p:sp>
      <p:pic>
        <p:nvPicPr>
          <p:cNvPr id="4" name="Picture 3" descr="mo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929066"/>
            <a:ext cx="3857652" cy="2571768"/>
          </a:xfrm>
          <a:prstGeom prst="rect">
            <a:avLst/>
          </a:prstGeom>
        </p:spPr>
      </p:pic>
      <p:pic>
        <p:nvPicPr>
          <p:cNvPr id="5" name="Picture 4" descr="byrkning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3652" y="4000504"/>
            <a:ext cx="401137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MOSI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Mosar eru lágvaxnar plöntur, lítill stöngull með grænum smáum blöðum. </a:t>
            </a:r>
          </a:p>
          <a:p>
            <a:r>
              <a:rPr lang="is-IS" dirty="0" smtClean="0"/>
              <a:t>Mosar hafa engar rætur heldur litla þræði sem kallast </a:t>
            </a:r>
            <a:r>
              <a:rPr lang="is-IS" dirty="0" err="1" smtClean="0"/>
              <a:t>rætlingar</a:t>
            </a:r>
            <a:r>
              <a:rPr lang="is-IS" dirty="0" smtClean="0"/>
              <a:t> sem halda þeim föstum.</a:t>
            </a:r>
          </a:p>
          <a:p>
            <a:r>
              <a:rPr lang="is-IS" dirty="0" smtClean="0"/>
              <a:t>Mosar taka vatnið í gegnum blöðin sín.</a:t>
            </a:r>
          </a:p>
          <a:p>
            <a:r>
              <a:rPr lang="is-IS" dirty="0" smtClean="0"/>
              <a:t>Mosar vaxa hægt og eru viðkvæmir.</a:t>
            </a:r>
          </a:p>
          <a:p>
            <a:r>
              <a:rPr lang="is-IS" dirty="0" smtClean="0">
                <a:hlinkClick r:id="rId2"/>
              </a:rPr>
              <a:t>http://www.</a:t>
            </a:r>
            <a:r>
              <a:rPr lang="is-IS" dirty="0" err="1" smtClean="0">
                <a:hlinkClick r:id="rId2"/>
              </a:rPr>
              <a:t>youtube</a:t>
            </a:r>
            <a:r>
              <a:rPr lang="is-IS" dirty="0" smtClean="0">
                <a:hlinkClick r:id="rId2"/>
              </a:rPr>
              <a:t>.</a:t>
            </a:r>
            <a:r>
              <a:rPr lang="is-IS" dirty="0" err="1" smtClean="0">
                <a:hlinkClick r:id="rId2"/>
              </a:rPr>
              <a:t>com</a:t>
            </a:r>
            <a:r>
              <a:rPr lang="is-IS" dirty="0" smtClean="0">
                <a:hlinkClick r:id="rId2"/>
              </a:rPr>
              <a:t>/</a:t>
            </a:r>
            <a:r>
              <a:rPr lang="is-IS" dirty="0" err="1" smtClean="0">
                <a:hlinkClick r:id="rId2"/>
              </a:rPr>
              <a:t>watch</a:t>
            </a:r>
            <a:r>
              <a:rPr lang="is-IS" dirty="0" smtClean="0">
                <a:hlinkClick r:id="rId2"/>
              </a:rPr>
              <a:t>?v=MWRazeUhg44</a:t>
            </a:r>
            <a:endParaRPr lang="is-IS" dirty="0" smtClean="0"/>
          </a:p>
          <a:p>
            <a:r>
              <a:rPr lang="is-IS" dirty="0" smtClean="0"/>
              <a:t>Hraungambri:   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4" name="Picture 3" descr="170_Hraungamb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500570"/>
            <a:ext cx="4357718" cy="185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BYRKNINGAR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Plöntur með æðar sem flytur vatn um plöntuna ,,innan frá” kallast æðaplöntur.</a:t>
            </a:r>
          </a:p>
          <a:p>
            <a:r>
              <a:rPr lang="is-IS" dirty="0" smtClean="0"/>
              <a:t>Byrkningar þróuðust í það að vera ,,æðaplöntur” og voru fyrstar slíkar á jörðinni.</a:t>
            </a:r>
          </a:p>
          <a:p>
            <a:r>
              <a:rPr lang="is-IS" dirty="0" smtClean="0"/>
              <a:t>Megin undirhópar byrkninga eru þrír og kallast:  burknar, jafnar og elftingar.</a:t>
            </a:r>
          </a:p>
          <a:p>
            <a:pPr>
              <a:buNone/>
            </a:pPr>
            <a:r>
              <a:rPr lang="is-IS" dirty="0" smtClean="0"/>
              <a:t>   </a:t>
            </a:r>
          </a:p>
          <a:p>
            <a:pPr>
              <a:buNone/>
            </a:pPr>
            <a:r>
              <a:rPr lang="is-IS" dirty="0" smtClean="0"/>
              <a:t>  </a:t>
            </a:r>
            <a:endParaRPr lang="is-IS" dirty="0"/>
          </a:p>
        </p:txBody>
      </p:sp>
      <p:pic>
        <p:nvPicPr>
          <p:cNvPr id="4" name="Picture 3" descr="burkni_1075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857628"/>
            <a:ext cx="3143272" cy="2357454"/>
          </a:xfrm>
          <a:prstGeom prst="rect">
            <a:avLst/>
          </a:prstGeom>
        </p:spPr>
      </p:pic>
      <p:pic>
        <p:nvPicPr>
          <p:cNvPr id="5" name="Picture 4" descr="jafn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643314"/>
            <a:ext cx="1500198" cy="2552204"/>
          </a:xfrm>
          <a:prstGeom prst="rect">
            <a:avLst/>
          </a:prstGeom>
        </p:spPr>
      </p:pic>
      <p:pic>
        <p:nvPicPr>
          <p:cNvPr id="6" name="Picture 5" descr="elfting_img_1220_20100115_1144933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643314"/>
            <a:ext cx="2681308" cy="253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FRÆPLÖNTUR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Blómaplöntur og barrtré eru fræplöntur</a:t>
            </a:r>
          </a:p>
          <a:p>
            <a:r>
              <a:rPr lang="is-IS" dirty="0" smtClean="0"/>
              <a:t>Öll barrtré og allar plöntur sem bera blóm, dreifast með fræi.</a:t>
            </a:r>
          </a:p>
          <a:p>
            <a:r>
              <a:rPr lang="is-IS" dirty="0" smtClean="0"/>
              <a:t>Grös og lauftré eru líka blómjurtir.</a:t>
            </a:r>
          </a:p>
          <a:p>
            <a:r>
              <a:rPr lang="is-IS" dirty="0" smtClean="0"/>
              <a:t>Grenitré, furur og önnur barrtré bera ekki einginleg blóm, þau hafa hinsvegar köngla með fræjum í.</a:t>
            </a:r>
          </a:p>
          <a:p>
            <a:pPr>
              <a:buNone/>
            </a:pPr>
            <a:r>
              <a:rPr lang="is-IS" dirty="0" smtClean="0"/>
              <a:t>   </a:t>
            </a:r>
            <a:endParaRPr lang="is-IS" dirty="0"/>
          </a:p>
        </p:txBody>
      </p:sp>
      <p:pic>
        <p:nvPicPr>
          <p:cNvPr id="5" name="Picture 4" descr="Silfurreynir-fgetagarinum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3" y="3857628"/>
            <a:ext cx="3238523" cy="2428892"/>
          </a:xfrm>
          <a:prstGeom prst="rect">
            <a:avLst/>
          </a:prstGeom>
        </p:spPr>
      </p:pic>
      <p:pic>
        <p:nvPicPr>
          <p:cNvPr id="6" name="Picture 5" descr="SJLFS%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929066"/>
            <a:ext cx="1928811" cy="2571748"/>
          </a:xfrm>
          <a:prstGeom prst="rect">
            <a:avLst/>
          </a:prstGeom>
        </p:spPr>
      </p:pic>
      <p:pic>
        <p:nvPicPr>
          <p:cNvPr id="1027" name="Picture 3" descr="C:\Documents and Settings\margretm\Local Settings\Temporary Internet Files\Content.IE5\BPJUXQO4\MP9004072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1857388" cy="2535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GRÓPLANTA VS FRÆPLANTA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Hver er helsti munurinn á gróplöntu og fræplöntu?</a:t>
            </a:r>
          </a:p>
          <a:p>
            <a:r>
              <a:rPr lang="is-IS" dirty="0" smtClean="0"/>
              <a:t>Gróplöntur komu á undan, eru frumbyggjaplönturnar á jörðinni.</a:t>
            </a:r>
          </a:p>
          <a:p>
            <a:r>
              <a:rPr lang="is-IS" dirty="0" smtClean="0"/>
              <a:t>Gróplöntur fjölga sér með litlum gróum sem berast með vindinum.</a:t>
            </a:r>
          </a:p>
          <a:p>
            <a:r>
              <a:rPr lang="is-IS" dirty="0" smtClean="0"/>
              <a:t>Fræ eru stærri og betur búin t.d eru þau með forðanæringu.</a:t>
            </a:r>
          </a:p>
          <a:p>
            <a:r>
              <a:rPr lang="is-IS" dirty="0" smtClean="0"/>
              <a:t>Fræplöntur hafa rætur, stöngul og laufblöð með æðum í.  Byrkningar eru æðaplöntur líka en er ekki með </a:t>
            </a:r>
            <a:r>
              <a:rPr lang="is-IS" dirty="0" err="1" smtClean="0"/>
              <a:t>strekar</a:t>
            </a:r>
            <a:r>
              <a:rPr lang="is-IS" dirty="0" smtClean="0"/>
              <a:t> rætur né stöngul eða börk líkt og tré.</a:t>
            </a:r>
          </a:p>
          <a:p>
            <a:r>
              <a:rPr lang="is-IS" dirty="0" smtClean="0"/>
              <a:t>Gróplöntur eru ekki með falleg blóm eða köngla.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LJÓSTILLÍFUN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Hvað er ljóstillífun?</a:t>
            </a:r>
          </a:p>
          <a:p>
            <a:r>
              <a:rPr lang="is-IS" dirty="0" smtClean="0">
                <a:hlinkClick r:id="rId2"/>
              </a:rPr>
              <a:t>http://www.</a:t>
            </a:r>
            <a:r>
              <a:rPr lang="is-IS" dirty="0" err="1" smtClean="0">
                <a:hlinkClick r:id="rId2"/>
              </a:rPr>
              <a:t>youtube</a:t>
            </a:r>
            <a:r>
              <a:rPr lang="is-IS" dirty="0" smtClean="0">
                <a:hlinkClick r:id="rId2"/>
              </a:rPr>
              <a:t>.</a:t>
            </a:r>
            <a:r>
              <a:rPr lang="is-IS" dirty="0" err="1" smtClean="0">
                <a:hlinkClick r:id="rId2"/>
              </a:rPr>
              <a:t>com</a:t>
            </a:r>
            <a:r>
              <a:rPr lang="is-IS" dirty="0" smtClean="0">
                <a:hlinkClick r:id="rId2"/>
              </a:rPr>
              <a:t>/</a:t>
            </a:r>
            <a:r>
              <a:rPr lang="is-IS" dirty="0" err="1" smtClean="0">
                <a:hlinkClick r:id="rId2"/>
              </a:rPr>
              <a:t>watch</a:t>
            </a:r>
            <a:r>
              <a:rPr lang="is-IS" dirty="0" smtClean="0">
                <a:hlinkClick r:id="rId2"/>
              </a:rPr>
              <a:t>?v=C1_uez5WX1o</a:t>
            </a:r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4" name="Picture 3" descr="ljóstillíf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285992"/>
            <a:ext cx="4214842" cy="42005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ÆXLUNARFÆRI PLANTNA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Flestar plöntur eru tvíkynja, hafa bæði karlkyns og kvenkyns æxlunarfæri í sama blóminu.</a:t>
            </a:r>
          </a:p>
          <a:p>
            <a:r>
              <a:rPr lang="is-IS" dirty="0" smtClean="0"/>
              <a:t>Kvenkyns æxlunarfærin kallast fræva.</a:t>
            </a:r>
          </a:p>
          <a:p>
            <a:r>
              <a:rPr lang="is-IS" dirty="0" smtClean="0"/>
              <a:t>Karlkyns æxlunarfærin kallast frævlar.</a:t>
            </a:r>
          </a:p>
          <a:p>
            <a:r>
              <a:rPr lang="is-IS" dirty="0" smtClean="0"/>
              <a:t>FYLGSTU  VEL MEÐ: </a:t>
            </a:r>
            <a:r>
              <a:rPr lang="is-IS" dirty="0" smtClean="0">
                <a:hlinkClick r:id="rId2"/>
              </a:rPr>
              <a:t>http://www.</a:t>
            </a:r>
            <a:r>
              <a:rPr lang="is-IS" dirty="0" err="1" smtClean="0">
                <a:hlinkClick r:id="rId2"/>
              </a:rPr>
              <a:t>youtube</a:t>
            </a:r>
            <a:r>
              <a:rPr lang="is-IS" dirty="0" smtClean="0">
                <a:hlinkClick r:id="rId2"/>
              </a:rPr>
              <a:t>.</a:t>
            </a:r>
            <a:r>
              <a:rPr lang="is-IS" dirty="0" err="1" smtClean="0">
                <a:hlinkClick r:id="rId2"/>
              </a:rPr>
              <a:t>com</a:t>
            </a:r>
            <a:r>
              <a:rPr lang="is-IS" dirty="0" smtClean="0">
                <a:hlinkClick r:id="rId2"/>
              </a:rPr>
              <a:t>/</a:t>
            </a:r>
            <a:r>
              <a:rPr lang="is-IS" dirty="0" err="1" smtClean="0">
                <a:hlinkClick r:id="rId2"/>
              </a:rPr>
              <a:t>watch</a:t>
            </a:r>
            <a:r>
              <a:rPr lang="is-IS" dirty="0" smtClean="0">
                <a:hlinkClick r:id="rId2"/>
              </a:rPr>
              <a:t>?v=d26AhcKeEbE</a:t>
            </a:r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pPr>
              <a:buNone/>
            </a:pPr>
            <a:r>
              <a:rPr lang="is-IS" dirty="0" smtClean="0"/>
              <a:t> </a:t>
            </a:r>
            <a:endParaRPr lang="is-IS" dirty="0"/>
          </a:p>
        </p:txBody>
      </p:sp>
      <p:pic>
        <p:nvPicPr>
          <p:cNvPr id="1027" name="Picture 3" descr="C:\Documents and Settings\margretm\Local Settings\Temporary Internet Files\Content.IE5\8P8T1TMD\MP9003989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000504"/>
            <a:ext cx="5643602" cy="2122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240</TotalTime>
  <Words>422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 LÍFHEIMURINN 5. kafli - PLÖNTUR  Garðaskóli, haust 2011</vt:lpstr>
      <vt:lpstr>5. Kafli – PLÖNTUR  </vt:lpstr>
      <vt:lpstr>GRÓPLANTA      </vt:lpstr>
      <vt:lpstr>MOSI </vt:lpstr>
      <vt:lpstr>BYRKNINGAR </vt:lpstr>
      <vt:lpstr>FRÆPLÖNTUR </vt:lpstr>
      <vt:lpstr>GRÓPLANTA VS FRÆPLANTA</vt:lpstr>
      <vt:lpstr>LJÓSTILLÍFUN</vt:lpstr>
      <vt:lpstr>ÆXLUNARFÆRI PLANTNA </vt:lpstr>
      <vt:lpstr>Teiknaðu upp blómið</vt:lpstr>
      <vt:lpstr>FRÆVUN </vt:lpstr>
      <vt:lpstr>SEM SAGT.... </vt:lpstr>
      <vt:lpstr>Slide 13</vt:lpstr>
    </vt:vector>
  </TitlesOfParts>
  <Company>Garðabær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margretm</dc:creator>
  <cp:lastModifiedBy>margretm</cp:lastModifiedBy>
  <cp:revision>62</cp:revision>
  <dcterms:created xsi:type="dcterms:W3CDTF">2011-08-15T14:21:16Z</dcterms:created>
  <dcterms:modified xsi:type="dcterms:W3CDTF">2011-08-16T15:22:32Z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660967015</vt:i4>
  </property>
  <property fmtid="{D5CDD505-2E9C-101B-9397-08002B2CF9AE}" pid="3" name="_NewReviewCycle">
    <vt:lpwstr/>
  </property>
  <property fmtid="{D5CDD505-2E9C-101B-9397-08002B2CF9AE}" pid="4" name="_EmailSubject">
    <vt:lpwstr>v/Náttúrufr. glósur á netið</vt:lpwstr>
  </property>
  <property fmtid="{D5CDD505-2E9C-101B-9397-08002B2CF9AE}" pid="5" name="_AuthorEmail">
    <vt:lpwstr>Margretm@gardaskoli.is</vt:lpwstr>
  </property>
  <property fmtid="{D5CDD505-2E9C-101B-9397-08002B2CF9AE}" pid="6" name="_AuthorEmailDisplayName">
    <vt:lpwstr>Margrét Magnúsdóttir</vt:lpwstr>
  </property>
</Properties>
</file>