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99" r:id="rId2"/>
    <p:sldId id="284" r:id="rId3"/>
    <p:sldId id="283" r:id="rId4"/>
    <p:sldId id="297" r:id="rId5"/>
    <p:sldId id="285" r:id="rId6"/>
    <p:sldId id="287" r:id="rId7"/>
    <p:sldId id="288" r:id="rId8"/>
    <p:sldId id="289" r:id="rId9"/>
    <p:sldId id="290" r:id="rId10"/>
    <p:sldId id="298" r:id="rId11"/>
    <p:sldId id="291" r:id="rId12"/>
    <p:sldId id="292" r:id="rId13"/>
    <p:sldId id="293" r:id="rId14"/>
  </p:sldIdLst>
  <p:sldSz cx="9144000" cy="6858000" type="screen4x3"/>
  <p:notesSz cx="6797675" cy="9926638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149AAC-43EF-475C-B0B2-48D5F7656090}">
          <p14:sldIdLst/>
        </p14:section>
        <p14:section name="Untitled Section" id="{5B2FEF2B-26F7-4FAD-8589-34787392D088}">
          <p14:sldIdLst>
            <p14:sldId id="299"/>
            <p14:sldId id="284"/>
            <p14:sldId id="283"/>
            <p14:sldId id="297"/>
            <p14:sldId id="285"/>
            <p14:sldId id="287"/>
            <p14:sldId id="288"/>
            <p14:sldId id="289"/>
            <p14:sldId id="290"/>
            <p14:sldId id="298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9109" autoAdjust="0"/>
  </p:normalViewPr>
  <p:slideViewPr>
    <p:cSldViewPr>
      <p:cViewPr varScale="1">
        <p:scale>
          <a:sx n="53" d="100"/>
          <a:sy n="53" d="100"/>
        </p:scale>
        <p:origin x="6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4BA0BC8C-C0D1-4281-89C2-5F8F9D6A6A54}" type="datetimeFigureOut">
              <a:rPr lang="is-IS" smtClean="0"/>
              <a:t>3.5.2019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7C8A9FBB-E555-4633-9A6B-B6801FD6429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4396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A9FBB-E555-4633-9A6B-B6801FD64297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36005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A9FBB-E555-4633-9A6B-B6801FD64297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80094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- „Griðasamningur</a:t>
            </a:r>
            <a:r>
              <a:rPr lang="is-IS" baseline="0" dirty="0" smtClean="0"/>
              <a:t>“ þyðir bara samningur um að veita hvort öðru grið, þ.e.a.s. að gera ekki hvort öðru mein ... – löndin ætluðu sem sagt ekki að ráðast hvort á annað ... Svipað og samningarnir sem gerðir voru á milli landa í aðdraganda fyrri heimsstyrjaldar ...</a:t>
            </a:r>
            <a:endParaRPr lang="is-IS" dirty="0" smtClean="0"/>
          </a:p>
          <a:p>
            <a:endParaRPr lang="is-IS" dirty="0" smtClean="0"/>
          </a:p>
          <a:p>
            <a:r>
              <a:rPr lang="is-IS" dirty="0" smtClean="0"/>
              <a:t>- Tvær meginástæður</a:t>
            </a:r>
            <a:r>
              <a:rPr lang="is-IS" baseline="0" dirty="0" smtClean="0"/>
              <a:t> fyrir því að Jósef Stalín, sem var einæðisherra í Sovétríkjunum, gerði þennan samning við Hitler ...</a:t>
            </a:r>
            <a:br>
              <a:rPr lang="is-IS" baseline="0" dirty="0" smtClean="0"/>
            </a:br>
            <a:r>
              <a:rPr lang="is-IS" baseline="0" dirty="0" smtClean="0"/>
              <a:t>[hann ... „</a:t>
            </a:r>
            <a:r>
              <a:rPr lang="is-IS" dirty="0" smtClean="0"/>
              <a:t>óttaðist að Vesturveldin vildu að Þjóðverjar færu í stríð við Sovétmenn svo að bæði ríkin lömuðust“ </a:t>
            </a:r>
            <a:r>
              <a:rPr lang="is-IS" baseline="0" dirty="0" smtClean="0"/>
              <a:t>... Og „Hitler hafði líka ... Austur Evrópu“] </a:t>
            </a:r>
            <a:r>
              <a:rPr lang="is-IS" dirty="0" smtClean="0"/>
              <a:t/>
            </a:r>
            <a:br>
              <a:rPr lang="is-IS" dirty="0" smtClean="0"/>
            </a:br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A9FBB-E555-4633-9A6B-B6801FD64297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57455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Þjóðverjar höfðu slæma reynslu</a:t>
            </a:r>
            <a:r>
              <a:rPr lang="is-IS" baseline="0" dirty="0" smtClean="0"/>
              <a:t> af því að berjast samtímis við marga í einu ... Hvaðan höfðu þeir reynslu af því...?</a:t>
            </a:r>
            <a:br>
              <a:rPr lang="is-IS" baseline="0" dirty="0" smtClean="0"/>
            </a:br>
            <a:r>
              <a:rPr lang="is-IS" baseline="0" dirty="0" smtClean="0"/>
              <a:t>... Svar: Fyrri heimsstyrjöld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A9FBB-E555-4633-9A6B-B6801FD64297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60743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04">
              <a:defRPr/>
            </a:pPr>
            <a:r>
              <a:rPr lang="is-IS" dirty="0" smtClean="0"/>
              <a:t>[Bretar og Frakkar sáu að næst myndi Hitler reyna að leggja undir sig Pólland.]</a:t>
            </a:r>
            <a:r>
              <a:rPr lang="is-IS" baseline="0" dirty="0" smtClean="0"/>
              <a:t> </a:t>
            </a:r>
            <a:br>
              <a:rPr lang="is-IS" baseline="0" dirty="0" smtClean="0"/>
            </a:br>
            <a:r>
              <a:rPr lang="is-IS" baseline="0" dirty="0" smtClean="0"/>
              <a:t>... Af því að þar bjuggu margar þýskumælandi manneskjur ...</a:t>
            </a:r>
            <a:endParaRPr lang="is-IS" dirty="0" smtClean="0"/>
          </a:p>
          <a:p>
            <a:endParaRPr lang="is-IS" dirty="0" smtClean="0"/>
          </a:p>
          <a:p>
            <a:r>
              <a:rPr lang="is-IS" dirty="0" smtClean="0"/>
              <a:t>[Þá var ákveðið ... Varnir Póllands]</a:t>
            </a:r>
          </a:p>
          <a:p>
            <a:r>
              <a:rPr lang="is-IS" dirty="0" smtClean="0"/>
              <a:t>... Þ.e. Bretar og Frakkar lofuðu að fara í stríð við Þjóðverja ef Þýskaland réðist á Pólland</a:t>
            </a:r>
            <a:r>
              <a:rPr lang="is-IS" baseline="0" dirty="0" smtClean="0"/>
              <a:t> ... Munið kannski eftir svona töktum í aðdraganda Fyrri heimsstyrjaldar ... Að þjóðir segjast ætla í stríð ef önnur þjóð ræðst á þennan eða hinn ...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A9FBB-E555-4633-9A6B-B6801FD64297}" type="slidenum">
              <a:rPr lang="is-IS" smtClean="0"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815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 smtClean="0"/>
          </a:p>
          <a:p>
            <a:r>
              <a:rPr lang="is-IS" dirty="0" smtClean="0"/>
              <a:t>[Punktur</a:t>
            </a:r>
            <a:r>
              <a:rPr lang="is-IS" baseline="0" dirty="0" smtClean="0"/>
              <a:t> </a:t>
            </a:r>
            <a:r>
              <a:rPr lang="is-IS" baseline="0" dirty="0" err="1" smtClean="0"/>
              <a:t>nr</a:t>
            </a:r>
            <a:r>
              <a:rPr lang="is-IS" baseline="0" dirty="0" smtClean="0"/>
              <a:t> 3: </a:t>
            </a:r>
            <a:r>
              <a:rPr lang="is-IS" dirty="0" smtClean="0"/>
              <a:t>Byrjaði á</a:t>
            </a:r>
            <a:r>
              <a:rPr lang="is-IS" baseline="0" dirty="0" smtClean="0"/>
              <a:t> ... Orðinn einræðisherra]</a:t>
            </a:r>
          </a:p>
          <a:p>
            <a:r>
              <a:rPr lang="is-IS" baseline="0" dirty="0" smtClean="0"/>
              <a:t>- Þar með gat hann byrjað að byggja upp hið stóra og volduga Þýskaland sem hann dreymdi um og kallaði „Þriðja ríkið“ .... </a:t>
            </a:r>
            <a:br>
              <a:rPr lang="is-IS" baseline="0" dirty="0" smtClean="0"/>
            </a:br>
            <a:r>
              <a:rPr lang="is-IS" baseline="0" dirty="0" smtClean="0"/>
              <a:t>	1. ríkið = þýsk-rómverska keisaradæmið sem leið undir lok rétt eftir aldamótin 1800   </a:t>
            </a:r>
            <a:br>
              <a:rPr lang="is-IS" baseline="0" dirty="0" smtClean="0"/>
            </a:br>
            <a:r>
              <a:rPr lang="is-IS" baseline="0" dirty="0" smtClean="0"/>
              <a:t>	2. ríkið = þýska keisaradæmið 1871 – 1918, endaði með ósigrinum í fyrri heimsstyrjöld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A9FBB-E555-4633-9A6B-B6801FD64297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39995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04">
              <a:defRPr/>
            </a:pPr>
            <a:r>
              <a:rPr lang="is-IS" dirty="0" smtClean="0"/>
              <a:t>- Munið ... Ósigur Þýskalands í</a:t>
            </a:r>
            <a:r>
              <a:rPr lang="is-IS" baseline="0" dirty="0" smtClean="0"/>
              <a:t> WW1 </a:t>
            </a:r>
            <a:r>
              <a:rPr lang="is-IS" dirty="0" smtClean="0"/>
              <a:t>og Versalasamningurinn var mikið áfall fyrir Hitler og marga</a:t>
            </a:r>
            <a:r>
              <a:rPr lang="is-IS" baseline="0" dirty="0" smtClean="0"/>
              <a:t> fleiri Þjóðverja ...</a:t>
            </a:r>
            <a:r>
              <a:rPr lang="is-IS" dirty="0" smtClean="0"/>
              <a:t> Þeim fannst Þýskaland svikið ....</a:t>
            </a:r>
            <a:r>
              <a:rPr lang="is-IS" baseline="0" dirty="0" smtClean="0"/>
              <a:t> </a:t>
            </a:r>
          </a:p>
          <a:p>
            <a:pPr defTabSz="922904">
              <a:defRPr/>
            </a:pPr>
            <a:endParaRPr lang="is-IS" baseline="0" dirty="0" smtClean="0"/>
          </a:p>
          <a:p>
            <a:pPr marL="173044" indent="-173044" defTabSz="922904">
              <a:buFontTx/>
              <a:buChar char="-"/>
              <a:defRPr/>
            </a:pPr>
            <a:r>
              <a:rPr lang="is-IS" baseline="0" dirty="0" smtClean="0"/>
              <a:t>Hitler var mjög einbeittur í því að</a:t>
            </a:r>
            <a:r>
              <a:rPr lang="is-IS" dirty="0" smtClean="0"/>
              <a:t> ná</a:t>
            </a:r>
            <a:r>
              <a:rPr lang="is-IS" baseline="0" dirty="0" smtClean="0"/>
              <a:t> fram</a:t>
            </a:r>
            <a:r>
              <a:rPr lang="is-IS" dirty="0" smtClean="0"/>
              <a:t> hefndum fyrir ósigurinn í WW1 og</a:t>
            </a:r>
            <a:r>
              <a:rPr lang="is-IS" baseline="0" dirty="0" smtClean="0"/>
              <a:t> Versalasamninginn – kvaðst vilja </a:t>
            </a:r>
            <a:r>
              <a:rPr lang="is-IS" b="1" dirty="0" smtClean="0"/>
              <a:t>„leiðrétta skyssurnar“ í Versalasamningnum</a:t>
            </a:r>
            <a:r>
              <a:rPr lang="is-IS" dirty="0" smtClean="0"/>
              <a:t> og endurreisa heiður Þýskalands </a:t>
            </a:r>
          </a:p>
          <a:p>
            <a:pPr marL="173044" indent="-173044" defTabSz="922904">
              <a:buFontTx/>
              <a:buChar char="-"/>
              <a:defRPr/>
            </a:pPr>
            <a:endParaRPr lang="is-IS" dirty="0" smtClean="0"/>
          </a:p>
          <a:p>
            <a:r>
              <a:rPr lang="is-IS" dirty="0" smtClean="0"/>
              <a:t>[Lofaði að </a:t>
            </a:r>
            <a:r>
              <a:rPr lang="is-IS" b="1" dirty="0" smtClean="0"/>
              <a:t>leysa kreppuna </a:t>
            </a:r>
            <a:r>
              <a:rPr lang="is-IS" dirty="0" smtClean="0"/>
              <a:t>og </a:t>
            </a:r>
            <a:r>
              <a:rPr lang="is-IS" b="1" dirty="0" smtClean="0"/>
              <a:t>skapa fólki vinnu. </a:t>
            </a:r>
            <a:r>
              <a:rPr lang="is-IS" dirty="0" smtClean="0"/>
              <a:t> Flokkurinn var með </a:t>
            </a:r>
            <a:r>
              <a:rPr lang="is-IS" b="1" dirty="0" smtClean="0"/>
              <a:t>öfluga kosningabaráttu </a:t>
            </a:r>
            <a:r>
              <a:rPr lang="is-IS" dirty="0" smtClean="0"/>
              <a:t>og </a:t>
            </a:r>
            <a:r>
              <a:rPr lang="is-IS" b="1" dirty="0" smtClean="0"/>
              <a:t>sterkari áróður </a:t>
            </a:r>
            <a:r>
              <a:rPr lang="is-IS" dirty="0" smtClean="0"/>
              <a:t>en aðrir]</a:t>
            </a:r>
          </a:p>
          <a:p>
            <a:endParaRPr lang="is-IS" dirty="0" smtClean="0"/>
          </a:p>
          <a:p>
            <a:r>
              <a:rPr lang="is-IS" dirty="0" smtClean="0"/>
              <a:t>Flestir Þjóðverjar</a:t>
            </a:r>
            <a:r>
              <a:rPr lang="is-IS" baseline="0" dirty="0" smtClean="0"/>
              <a:t> studdu einveldi Hitlers eða sættu sig bara við það ... </a:t>
            </a:r>
            <a:br>
              <a:rPr lang="is-IS" baseline="0" dirty="0" smtClean="0"/>
            </a:br>
            <a:r>
              <a:rPr lang="is-IS" baseline="0" dirty="0" smtClean="0"/>
              <a:t>	... Meginástæða er talin vera  að nasistum tókst að útrýma nánast alveg atvinnuleysi í Þýskalandi ... m.a. með </a:t>
            </a:r>
            <a:br>
              <a:rPr lang="is-IS" baseline="0" dirty="0" smtClean="0"/>
            </a:br>
            <a:r>
              <a:rPr lang="is-IS" baseline="0" dirty="0" smtClean="0"/>
              <a:t>	      ... stórframkvæmdum sem sköpuðu mörg störf – lögðu vegi og járnbrautir – </a:t>
            </a:r>
            <a:br>
              <a:rPr lang="is-IS" baseline="0" dirty="0" smtClean="0"/>
            </a:br>
            <a:r>
              <a:rPr lang="is-IS" baseline="0" dirty="0" smtClean="0"/>
              <a:t>	      ... og þeir settu á laggirnar stórar verksmiðjur til að framleiða vopn og önnur hergögn</a:t>
            </a:r>
            <a:endParaRPr lang="is-IS" dirty="0" smtClean="0"/>
          </a:p>
          <a:p>
            <a:pPr defTabSz="922904">
              <a:defRPr/>
            </a:pPr>
            <a:endParaRPr lang="is-IS" dirty="0" smtClean="0"/>
          </a:p>
          <a:p>
            <a:pPr defTabSz="922904">
              <a:defRPr/>
            </a:pPr>
            <a:r>
              <a:rPr lang="is-IS" dirty="0" smtClean="0"/>
              <a:t>	- </a:t>
            </a:r>
            <a:r>
              <a:rPr lang="is-IS" dirty="0" err="1" smtClean="0"/>
              <a:t>Joseph</a:t>
            </a:r>
            <a:r>
              <a:rPr lang="is-IS" baseline="0" dirty="0" smtClean="0"/>
              <a:t> </a:t>
            </a:r>
            <a:r>
              <a:rPr lang="is-IS" baseline="0" dirty="0" err="1" smtClean="0"/>
              <a:t>Goebbels</a:t>
            </a:r>
            <a:r>
              <a:rPr lang="is-IS" baseline="0" dirty="0" smtClean="0"/>
              <a:t> var aðalmaðurinn varðandi áróðurinn … var áróðursmálaráðherra </a:t>
            </a:r>
            <a:r>
              <a:rPr lang="is-IS" baseline="0" dirty="0" err="1" smtClean="0"/>
              <a:t>Hitlers</a:t>
            </a:r>
            <a:r>
              <a:rPr lang="is-IS" baseline="0" dirty="0" smtClean="0"/>
              <a:t> (ráðherraembættið </a:t>
            </a:r>
            <a:r>
              <a:rPr lang="is-IS" baseline="0" dirty="0" err="1" smtClean="0"/>
              <a:t>hét</a:t>
            </a:r>
            <a:r>
              <a:rPr lang="is-IS" baseline="0" dirty="0" smtClean="0"/>
              <a:t> þessu nafni, nánar tiltekið 	   upplýsinga- og áróðursmálaráðherra) … sjá nánar um hann hér: http://www.visindavefur.is/svar.php?id=6116</a:t>
            </a:r>
          </a:p>
          <a:p>
            <a:pPr defTabSz="922904">
              <a:defRPr/>
            </a:pPr>
            <a:endParaRPr lang="is-IS" baseline="0" dirty="0" smtClean="0"/>
          </a:p>
          <a:p>
            <a:pPr defTabSz="922904">
              <a:defRPr/>
            </a:pPr>
            <a:r>
              <a:rPr lang="is-IS" baseline="0" dirty="0" smtClean="0"/>
              <a:t> </a:t>
            </a:r>
            <a:endParaRPr lang="is-IS" dirty="0" smtClean="0"/>
          </a:p>
          <a:p>
            <a:pPr defTabSz="922904">
              <a:defRPr/>
            </a:pPr>
            <a:endParaRPr lang="is-IS" dirty="0" smtClean="0"/>
          </a:p>
          <a:p>
            <a:pPr defTabSz="922904">
              <a:defRPr/>
            </a:pPr>
            <a:r>
              <a:rPr lang="is-IS" baseline="0" dirty="0" smtClean="0"/>
              <a:t> </a:t>
            </a:r>
            <a:endParaRPr lang="is-IS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A9FBB-E555-4633-9A6B-B6801FD64297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2639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A9FBB-E555-4633-9A6B-B6801FD64297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51616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[Ein af </a:t>
            </a:r>
            <a:r>
              <a:rPr lang="is-IS" b="1" dirty="0" smtClean="0"/>
              <a:t>fyrirmyndum Hitlers </a:t>
            </a:r>
            <a:r>
              <a:rPr lang="is-IS" dirty="0" smtClean="0"/>
              <a:t>var ríki </a:t>
            </a:r>
            <a:r>
              <a:rPr lang="is-IS" b="1" dirty="0" smtClean="0"/>
              <a:t>Fasistaflokksins á Ítalíu</a:t>
            </a:r>
            <a:r>
              <a:rPr lang="is-IS" dirty="0" smtClean="0"/>
              <a:t>.]</a:t>
            </a:r>
            <a:br>
              <a:rPr lang="is-IS" dirty="0" smtClean="0"/>
            </a:br>
            <a:r>
              <a:rPr lang="is-IS" dirty="0" smtClean="0"/>
              <a:t>- Fasistaflokkurinn</a:t>
            </a:r>
            <a:r>
              <a:rPr lang="is-IS" baseline="0" dirty="0" smtClean="0"/>
              <a:t> náði völdum a Ítalíu 1924 ... eða 9 árum áður en nasistar náðu völdum í Þýskalandi</a:t>
            </a:r>
          </a:p>
          <a:p>
            <a:endParaRPr lang="is-IS" baseline="0" dirty="0" smtClean="0"/>
          </a:p>
          <a:p>
            <a:pPr defTabSz="922904">
              <a:defRPr/>
            </a:pPr>
            <a:r>
              <a:rPr lang="is-IS" dirty="0" smtClean="0"/>
              <a:t>[Leiðtogi hans var </a:t>
            </a:r>
            <a:r>
              <a:rPr lang="is-IS" b="1" dirty="0" smtClean="0"/>
              <a:t>Benito Mussolini</a:t>
            </a:r>
            <a:r>
              <a:rPr lang="is-IS" dirty="0" smtClean="0"/>
              <a:t>. Hann og Hitler stofnuðu 1936 með sér </a:t>
            </a:r>
            <a:r>
              <a:rPr lang="is-IS" b="1" dirty="0" smtClean="0"/>
              <a:t>bandalag </a:t>
            </a:r>
            <a:r>
              <a:rPr lang="is-IS" dirty="0" smtClean="0"/>
              <a:t>sem kallaðist </a:t>
            </a:r>
            <a:r>
              <a:rPr lang="is-IS" b="1" dirty="0" smtClean="0"/>
              <a:t>„öxulveldin]</a:t>
            </a:r>
          </a:p>
          <a:p>
            <a:pPr marL="173044" indent="-173044" defTabSz="922904">
              <a:buFontTx/>
              <a:buChar char="-"/>
              <a:defRPr/>
            </a:pPr>
            <a:r>
              <a:rPr lang="is-IS" b="1" dirty="0" smtClean="0"/>
              <a:t>Börðust</a:t>
            </a:r>
            <a:r>
              <a:rPr lang="is-IS" b="1" baseline="0" dirty="0" smtClean="0"/>
              <a:t> saman undir nafni þess bandalags í síðari heimsstyrjöldinni sem skall á 3 árum síðar.</a:t>
            </a:r>
          </a:p>
          <a:p>
            <a:pPr defTabSz="922904">
              <a:defRPr/>
            </a:pPr>
            <a:endParaRPr lang="is-IS" b="1" baseline="0" dirty="0" smtClean="0"/>
          </a:p>
          <a:p>
            <a:pPr defTabSz="922904">
              <a:defRPr/>
            </a:pPr>
            <a:r>
              <a:rPr lang="is-IS" b="0" baseline="0" dirty="0" smtClean="0"/>
              <a:t>[Einnig líkt ... Og voldug]</a:t>
            </a:r>
            <a:br>
              <a:rPr lang="is-IS" b="0" baseline="0" dirty="0" smtClean="0"/>
            </a:br>
            <a:r>
              <a:rPr lang="is-IS" b="0" baseline="0" dirty="0" smtClean="0"/>
              <a:t>- Fasistar höfðu þvi afnumið lýðræðið á Ítaliu .... Mussolini var einræðisherra – „Foringinn“ / „Il duce“ </a:t>
            </a:r>
            <a:br>
              <a:rPr lang="is-IS" b="0" baseline="0" dirty="0" smtClean="0"/>
            </a:br>
            <a:r>
              <a:rPr lang="is-IS" b="0" baseline="0" dirty="0" smtClean="0"/>
              <a:t>- ... Bönnuðu aðra stjórnmálaflokka</a:t>
            </a:r>
          </a:p>
          <a:p>
            <a:pPr defTabSz="922904">
              <a:defRPr/>
            </a:pPr>
            <a:r>
              <a:rPr lang="is-IS" b="0" baseline="0" dirty="0" smtClean="0"/>
              <a:t>- ... Beittu líka áróðri og ritskoðun </a:t>
            </a:r>
          </a:p>
          <a:p>
            <a:pPr marL="173044" indent="-173044" defTabSz="922904">
              <a:buFontTx/>
              <a:buChar char="-"/>
              <a:defRPr/>
            </a:pPr>
            <a:endParaRPr lang="is-IS" dirty="0" smtClean="0"/>
          </a:p>
          <a:p>
            <a:endParaRPr lang="is-IS" baseline="0" dirty="0" smtClean="0"/>
          </a:p>
          <a:p>
            <a:endParaRPr lang="is-IS" baseline="0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A9FBB-E555-4633-9A6B-B6801FD64297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2645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Hitler </a:t>
            </a:r>
            <a:r>
              <a:rPr lang="is-IS" b="1" dirty="0" smtClean="0"/>
              <a:t>stækkaði herinn </a:t>
            </a:r>
            <a:r>
              <a:rPr lang="is-IS" dirty="0" smtClean="0"/>
              <a:t>þótt</a:t>
            </a:r>
            <a:r>
              <a:rPr lang="is-IS" baseline="0" dirty="0" smtClean="0"/>
              <a:t> það </a:t>
            </a:r>
            <a:r>
              <a:rPr lang="is-IS" b="1" baseline="0" dirty="0" smtClean="0"/>
              <a:t>mætti ekki skv. </a:t>
            </a:r>
            <a:r>
              <a:rPr lang="is-IS" b="1" baseline="0" smtClean="0"/>
              <a:t>Versalasamningnum </a:t>
            </a:r>
            <a:r>
              <a:rPr lang="is-IS" baseline="0" dirty="0" smtClean="0"/>
              <a:t>... Eitt það fyrsta sem hann gerði eftir að hann komst til valda 1933 </a:t>
            </a:r>
          </a:p>
          <a:p>
            <a:endParaRPr lang="is-IS" baseline="0" dirty="0" smtClean="0"/>
          </a:p>
          <a:p>
            <a:r>
              <a:rPr lang="is-IS" baseline="0" dirty="0" smtClean="0"/>
              <a:t>Höfðu </a:t>
            </a:r>
            <a:r>
              <a:rPr lang="is-IS" b="1" baseline="0" dirty="0" smtClean="0"/>
              <a:t>ekki mátt eiga flugvélar </a:t>
            </a:r>
            <a:r>
              <a:rPr lang="is-IS" baseline="0" dirty="0" smtClean="0"/>
              <a:t>... Samt sá hann til þess að Þjóðverjar eignuðust orrustuflugvélar auk skriðdreka og fleira ... Hitler sagði: „Þetta er aðeins í friðsamlegum tilgangi ...“</a:t>
            </a:r>
          </a:p>
          <a:p>
            <a:endParaRPr lang="is-IS" baseline="0" dirty="0" smtClean="0"/>
          </a:p>
          <a:p>
            <a:pPr defTabSz="922904">
              <a:defRPr/>
            </a:pPr>
            <a:r>
              <a:rPr lang="is-IS" dirty="0" smtClean="0"/>
              <a:t>Í </a:t>
            </a:r>
            <a:r>
              <a:rPr lang="is-IS" b="1" dirty="0" smtClean="0"/>
              <a:t>Bretlandi og Frakklandi </a:t>
            </a:r>
            <a:r>
              <a:rPr lang="is-IS" dirty="0" smtClean="0"/>
              <a:t>höfðu</a:t>
            </a:r>
            <a:r>
              <a:rPr lang="is-IS" baseline="0" dirty="0" smtClean="0"/>
              <a:t> menn </a:t>
            </a:r>
            <a:r>
              <a:rPr lang="is-IS" b="1" baseline="0" dirty="0" smtClean="0"/>
              <a:t>áhyggjur</a:t>
            </a:r>
            <a:r>
              <a:rPr lang="is-IS" baseline="0" dirty="0" smtClean="0"/>
              <a:t> af þessu, en þeir </a:t>
            </a:r>
            <a:r>
              <a:rPr lang="is-IS" b="1" baseline="0" dirty="0" smtClean="0"/>
              <a:t>kusu að trúa Hitler </a:t>
            </a:r>
            <a:r>
              <a:rPr lang="is-IS" baseline="0" dirty="0" smtClean="0"/>
              <a:t>með þessi „friðsamlegu“ markmið og þ.a.l. var Þjóðverjum </a:t>
            </a:r>
            <a:r>
              <a:rPr lang="is-IS" b="1" baseline="0" dirty="0" smtClean="0"/>
              <a:t>ekki refsað</a:t>
            </a:r>
            <a:r>
              <a:rPr lang="is-IS" baseline="0" dirty="0" smtClean="0"/>
              <a:t> þótt þeir væru þarna að svíkja Versalasamninginn.</a:t>
            </a:r>
            <a:endParaRPr lang="is-IS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A9FBB-E555-4633-9A6B-B6801FD64297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35020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A9FBB-E555-4633-9A6B-B6801FD64297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31777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A9FBB-E555-4633-9A6B-B6801FD64297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6706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Hitler var alveg sama um öll loforð og samninga ...</a:t>
            </a:r>
            <a:r>
              <a:rPr lang="is-IS" baseline="0" dirty="0" smtClean="0"/>
              <a:t> Vorið ´39 ákvað hann að Þjóðverjar skyldu bara snöggvast innlima í Þýskaland það sem eftir var af Tékkóslóvakíu ....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A9FBB-E555-4633-9A6B-B6801FD64297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4856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smtClean="0"/>
              <a:t>Smelltu til að breyta stíl aðalundirtitla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DB65-A176-463A-8CD8-66D82AB23C28}" type="datetime1">
              <a:rPr lang="is-IS" smtClean="0"/>
              <a:t>3.5.2019</a:t>
            </a:fld>
            <a:endParaRPr lang="is-I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‹#›</a:t>
            </a:fld>
            <a:endParaRPr lang="is-I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DB65-A176-463A-8CD8-66D82AB23C28}" type="datetime1">
              <a:rPr lang="is-IS" smtClean="0"/>
              <a:t>3.5.2019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DB65-A176-463A-8CD8-66D82AB23C28}" type="datetime1">
              <a:rPr lang="is-IS" smtClean="0"/>
              <a:t>3.5.2019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DB65-A176-463A-8CD8-66D82AB23C28}" type="datetime1">
              <a:rPr lang="is-IS" smtClean="0"/>
              <a:t>3.5.2019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DB65-A176-463A-8CD8-66D82AB23C28}" type="datetime1">
              <a:rPr lang="is-IS" smtClean="0"/>
              <a:t>3.5.2019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‹#›</a:t>
            </a:fld>
            <a:endParaRPr lang="is-I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DB65-A176-463A-8CD8-66D82AB23C28}" type="datetime1">
              <a:rPr lang="is-IS" smtClean="0"/>
              <a:t>3.5.2019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‹#›</a:t>
            </a:fld>
            <a:endParaRPr lang="is-I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DB65-A176-463A-8CD8-66D82AB23C28}" type="datetime1">
              <a:rPr lang="is-IS" smtClean="0"/>
              <a:t>3.5.2019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‹#›</a:t>
            </a:fld>
            <a:endParaRPr lang="is-I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DB65-A176-463A-8CD8-66D82AB23C28}" type="datetime1">
              <a:rPr lang="is-IS" smtClean="0"/>
              <a:t>3.5.2019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DB65-A176-463A-8CD8-66D82AB23C28}" type="datetime1">
              <a:rPr lang="is-IS" smtClean="0"/>
              <a:t>3.5.2019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DB65-A176-463A-8CD8-66D82AB23C28}" type="datetime1">
              <a:rPr lang="is-IS" smtClean="0"/>
              <a:t>3.5.2019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DB65-A176-463A-8CD8-66D82AB23C28}" type="datetime1">
              <a:rPr lang="is-IS" smtClean="0"/>
              <a:t>3.5.2019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C1EDB65-A176-463A-8CD8-66D82AB23C28}" type="datetime1">
              <a:rPr lang="is-IS" smtClean="0"/>
              <a:t>3.5.2019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8BCC99A-02AB-4DE4-9FA7-FEC681658FB3}" type="slidenum">
              <a:rPr lang="is-IS" smtClean="0"/>
              <a:t>‹#›</a:t>
            </a:fld>
            <a:endParaRPr lang="is-I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Leið </a:t>
            </a:r>
            <a:r>
              <a:rPr lang="is-IS" dirty="0" err="1"/>
              <a:t>Hitlers</a:t>
            </a:r>
            <a:r>
              <a:rPr lang="is-IS" dirty="0"/>
              <a:t> til valda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smtClean="0"/>
              <a:t>	Bókin </a:t>
            </a:r>
            <a:r>
              <a:rPr lang="is-IS" i="1" smtClean="0"/>
              <a:t>Styrjaldir og kreppa</a:t>
            </a:r>
            <a:r>
              <a:rPr lang="is-IS" smtClean="0"/>
              <a:t>, bls. 92 – 105</a:t>
            </a:r>
          </a:p>
          <a:p>
            <a:pPr marL="0" indent="0">
              <a:buNone/>
            </a:pPr>
            <a:endParaRPr lang="is-IS"/>
          </a:p>
          <a:p>
            <a:pPr marL="0" indent="0">
              <a:buNone/>
            </a:pPr>
            <a:endParaRPr lang="is-IS" dirty="0"/>
          </a:p>
        </p:txBody>
      </p:sp>
      <p:sp>
        <p:nvSpPr>
          <p:cNvPr id="4" name="Síðufótarstaðgengil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 smtClean="0"/>
              <a:t>Samfélagsfræði - Vormisseri 2012 / </a:t>
            </a:r>
            <a:r>
              <a:rPr lang="is-IS" dirty="0" err="1" smtClean="0"/>
              <a:t>khg</a:t>
            </a:r>
            <a:endParaRPr lang="is-IS" dirty="0"/>
          </a:p>
        </p:txBody>
      </p:sp>
      <p:sp>
        <p:nvSpPr>
          <p:cNvPr id="5" name="Skyggnunúmersstaðgengill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1</a:t>
            </a:fld>
            <a:endParaRPr lang="is-I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87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0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4000" dirty="0" smtClean="0"/>
              <a:t>Jósef Stalín, einræðisherra Sovétríkjanna</a:t>
            </a:r>
            <a:endParaRPr lang="is-I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10</a:t>
            </a:fld>
            <a:endParaRPr lang="is-I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218781" cy="421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7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s-IS" sz="4000" dirty="0"/>
              <a:t>Enginn stöðvar harðstjórana </a:t>
            </a:r>
            <a:r>
              <a:rPr lang="is-IS" sz="1600" dirty="0"/>
              <a:t>Bls. </a:t>
            </a:r>
            <a:r>
              <a:rPr lang="is-IS" sz="1600" dirty="0" smtClean="0"/>
              <a:t>101-103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Í ágúst </a:t>
            </a:r>
            <a:r>
              <a:rPr lang="is-IS" b="1" dirty="0" smtClean="0"/>
              <a:t>1939</a:t>
            </a:r>
            <a:r>
              <a:rPr lang="is-IS" dirty="0" smtClean="0"/>
              <a:t> gerðu </a:t>
            </a:r>
            <a:r>
              <a:rPr lang="is-IS" b="1" dirty="0" smtClean="0"/>
              <a:t>Sovétríkin</a:t>
            </a:r>
            <a:r>
              <a:rPr lang="is-IS" dirty="0" smtClean="0"/>
              <a:t> og </a:t>
            </a:r>
            <a:r>
              <a:rPr lang="is-IS" b="1" dirty="0" smtClean="0"/>
              <a:t>Þýskaland</a:t>
            </a:r>
            <a:r>
              <a:rPr lang="is-IS" dirty="0" smtClean="0"/>
              <a:t> með sér </a:t>
            </a:r>
            <a:r>
              <a:rPr lang="is-IS" b="1" dirty="0" smtClean="0"/>
              <a:t>griðasamning</a:t>
            </a:r>
            <a:r>
              <a:rPr lang="is-IS" dirty="0" smtClean="0"/>
              <a:t> um að ráðast ekki hvort á annað.</a:t>
            </a:r>
            <a:br>
              <a:rPr lang="is-IS" dirty="0" smtClean="0"/>
            </a:br>
            <a:endParaRPr lang="is-IS" dirty="0" smtClean="0"/>
          </a:p>
          <a:p>
            <a:r>
              <a:rPr lang="is-IS" b="1" dirty="0" smtClean="0"/>
              <a:t>Jósef Stalín</a:t>
            </a:r>
            <a:r>
              <a:rPr lang="is-IS" dirty="0" smtClean="0"/>
              <a:t>, einræðisherra í Sovétríkjunum, óttaðist að </a:t>
            </a:r>
            <a:r>
              <a:rPr lang="is-IS" b="1" dirty="0" smtClean="0"/>
              <a:t>Vesturveldin vildu </a:t>
            </a:r>
            <a:r>
              <a:rPr lang="is-IS" dirty="0" smtClean="0"/>
              <a:t>að </a:t>
            </a:r>
            <a:r>
              <a:rPr lang="is-IS" b="1" dirty="0" smtClean="0"/>
              <a:t>Þjóðverjar</a:t>
            </a:r>
            <a:r>
              <a:rPr lang="is-IS" dirty="0" smtClean="0"/>
              <a:t> færu í </a:t>
            </a:r>
            <a:r>
              <a:rPr lang="is-IS" b="1" dirty="0" smtClean="0"/>
              <a:t>stríð</a:t>
            </a:r>
            <a:r>
              <a:rPr lang="is-IS" dirty="0" smtClean="0"/>
              <a:t> við </a:t>
            </a:r>
            <a:r>
              <a:rPr lang="is-IS" b="1" dirty="0" smtClean="0"/>
              <a:t>Sovétmenn</a:t>
            </a:r>
            <a:r>
              <a:rPr lang="is-IS" dirty="0" smtClean="0"/>
              <a:t> svo að bæði ríkin lömuðust.</a:t>
            </a:r>
            <a:br>
              <a:rPr lang="is-IS" dirty="0" smtClean="0"/>
            </a:br>
            <a:endParaRPr lang="is-IS" dirty="0" smtClean="0"/>
          </a:p>
          <a:p>
            <a:r>
              <a:rPr lang="is-IS" b="1" dirty="0" smtClean="0"/>
              <a:t>Hitler</a:t>
            </a:r>
            <a:r>
              <a:rPr lang="is-IS" dirty="0" smtClean="0"/>
              <a:t> hafði líka </a:t>
            </a:r>
            <a:r>
              <a:rPr lang="is-IS" b="1" dirty="0" smtClean="0"/>
              <a:t>lofað</a:t>
            </a:r>
            <a:r>
              <a:rPr lang="is-IS" dirty="0" smtClean="0"/>
              <a:t>, í leynisamningi við Stalín, að </a:t>
            </a:r>
            <a:r>
              <a:rPr lang="is-IS" b="1" dirty="0" smtClean="0"/>
              <a:t>Sovétríkin</a:t>
            </a:r>
            <a:r>
              <a:rPr lang="is-IS" dirty="0" smtClean="0"/>
              <a:t> fengju </a:t>
            </a:r>
            <a:r>
              <a:rPr lang="is-IS" b="1" dirty="0" smtClean="0"/>
              <a:t>stjórn</a:t>
            </a:r>
            <a:r>
              <a:rPr lang="is-IS" dirty="0" smtClean="0"/>
              <a:t> yfir stórum </a:t>
            </a:r>
            <a:r>
              <a:rPr lang="is-IS" b="1" dirty="0" smtClean="0"/>
              <a:t>landsvæðum</a:t>
            </a:r>
            <a:r>
              <a:rPr lang="is-IS" dirty="0" smtClean="0"/>
              <a:t> í </a:t>
            </a:r>
            <a:r>
              <a:rPr lang="is-IS" b="1" dirty="0" smtClean="0"/>
              <a:t>Austur-Evrópu</a:t>
            </a:r>
            <a:r>
              <a:rPr lang="is-IS" dirty="0" smtClean="0"/>
              <a:t>. </a:t>
            </a:r>
          </a:p>
          <a:p>
            <a:endParaRPr lang="is-I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718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s-IS" sz="4000" dirty="0"/>
              <a:t>Enginn stöðvar harðstjórana </a:t>
            </a:r>
            <a:r>
              <a:rPr lang="is-IS" sz="1600" dirty="0"/>
              <a:t>Bls. 101-103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Hitler </a:t>
            </a:r>
            <a:r>
              <a:rPr lang="is-IS" dirty="0" smtClean="0"/>
              <a:t>ætlaði </a:t>
            </a:r>
            <a:r>
              <a:rPr lang="is-IS" dirty="0"/>
              <a:t>reyndar </a:t>
            </a:r>
            <a:r>
              <a:rPr lang="is-IS" dirty="0" smtClean="0"/>
              <a:t/>
            </a:r>
            <a:br>
              <a:rPr lang="is-IS" dirty="0" smtClean="0"/>
            </a:br>
            <a:r>
              <a:rPr lang="is-IS" b="1" dirty="0" smtClean="0"/>
              <a:t>allan tímann </a:t>
            </a:r>
            <a:r>
              <a:rPr lang="is-IS" dirty="0"/>
              <a:t>að </a:t>
            </a:r>
            <a:r>
              <a:rPr lang="is-IS" b="1" dirty="0"/>
              <a:t>ráðast </a:t>
            </a:r>
            <a:r>
              <a:rPr lang="is-IS" b="1" dirty="0" smtClean="0"/>
              <a:t>á</a:t>
            </a:r>
            <a:br>
              <a:rPr lang="is-IS" b="1" dirty="0" smtClean="0"/>
            </a:br>
            <a:r>
              <a:rPr lang="is-IS" b="1" dirty="0" smtClean="0"/>
              <a:t>Sovétríkin</a:t>
            </a:r>
            <a:r>
              <a:rPr lang="is-IS" dirty="0" smtClean="0"/>
              <a:t> í framtíðinni.</a:t>
            </a:r>
            <a:br>
              <a:rPr lang="is-IS" dirty="0" smtClean="0"/>
            </a:br>
            <a:r>
              <a:rPr lang="is-IS" dirty="0" smtClean="0"/>
              <a:t>Vildi bara ekki berjast við </a:t>
            </a:r>
            <a:br>
              <a:rPr lang="is-IS" dirty="0" smtClean="0"/>
            </a:br>
            <a:r>
              <a:rPr lang="is-IS" dirty="0" smtClean="0"/>
              <a:t>þau og Vesturveldin </a:t>
            </a:r>
            <a:br>
              <a:rPr lang="is-IS" dirty="0" smtClean="0"/>
            </a:br>
            <a:r>
              <a:rPr lang="is-IS" dirty="0" smtClean="0"/>
              <a:t>(Breta og Frakka) á sama </a:t>
            </a:r>
            <a:br>
              <a:rPr lang="is-IS" dirty="0" smtClean="0"/>
            </a:br>
            <a:r>
              <a:rPr lang="is-IS" dirty="0" smtClean="0"/>
              <a:t>tíma. </a:t>
            </a:r>
          </a:p>
          <a:p>
            <a:r>
              <a:rPr lang="is-IS" dirty="0" smtClean="0"/>
              <a:t>Þess vegna gekk Hitler í </a:t>
            </a:r>
            <a:br>
              <a:rPr lang="is-IS" dirty="0" smtClean="0"/>
            </a:br>
            <a:r>
              <a:rPr lang="is-IS" dirty="0" smtClean="0"/>
              <a:t>þetta</a:t>
            </a:r>
            <a:r>
              <a:rPr lang="is-IS" b="1" dirty="0" smtClean="0"/>
              <a:t>„hjónaband“ </a:t>
            </a:r>
            <a:r>
              <a:rPr lang="is-IS" dirty="0" smtClean="0"/>
              <a:t>með </a:t>
            </a:r>
            <a:br>
              <a:rPr lang="is-IS" dirty="0" smtClean="0"/>
            </a:br>
            <a:r>
              <a:rPr lang="is-IS" dirty="0" smtClean="0"/>
              <a:t>Stalín.</a:t>
            </a:r>
            <a:endParaRPr lang="is-IS" dirty="0"/>
          </a:p>
          <a:p>
            <a:endParaRPr lang="is-I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12</a:t>
            </a:fld>
            <a:endParaRPr lang="is-I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17349"/>
            <a:ext cx="3332584" cy="390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s-IS" sz="4000" dirty="0" smtClean="0"/>
              <a:t>Enginn </a:t>
            </a:r>
            <a:r>
              <a:rPr lang="is-IS" sz="4000" dirty="0"/>
              <a:t>stöðvar harðstjórana </a:t>
            </a:r>
            <a:r>
              <a:rPr lang="is-IS" sz="1600" dirty="0"/>
              <a:t>Bls. </a:t>
            </a:r>
            <a:r>
              <a:rPr lang="is-IS" sz="1600" dirty="0" smtClean="0"/>
              <a:t>101-103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Bretar og Frakkar sáu að </a:t>
            </a:r>
            <a:r>
              <a:rPr lang="is-IS" b="1" dirty="0" smtClean="0"/>
              <a:t>næst</a:t>
            </a:r>
            <a:r>
              <a:rPr lang="is-IS" dirty="0" smtClean="0"/>
              <a:t> myndi </a:t>
            </a:r>
            <a:r>
              <a:rPr lang="is-IS" b="1" dirty="0" smtClean="0"/>
              <a:t>Hitler</a:t>
            </a:r>
            <a:r>
              <a:rPr lang="is-IS" dirty="0" smtClean="0"/>
              <a:t> reyna að </a:t>
            </a:r>
            <a:r>
              <a:rPr lang="is-IS" b="1" dirty="0" smtClean="0"/>
              <a:t>leggja undir sig Pólland</a:t>
            </a:r>
            <a:r>
              <a:rPr lang="is-IS" dirty="0" smtClean="0"/>
              <a:t>. </a:t>
            </a:r>
            <a:endParaRPr lang="is-IS" dirty="0"/>
          </a:p>
          <a:p>
            <a:endParaRPr lang="is-IS" dirty="0" smtClean="0"/>
          </a:p>
          <a:p>
            <a:r>
              <a:rPr lang="is-IS" dirty="0" smtClean="0"/>
              <a:t>Þá var ákveðið að stöðva loksins Hitler. </a:t>
            </a:r>
            <a:r>
              <a:rPr lang="is-IS" b="1" dirty="0" smtClean="0"/>
              <a:t>Vesturveldin</a:t>
            </a:r>
            <a:r>
              <a:rPr lang="is-IS" dirty="0" smtClean="0"/>
              <a:t> </a:t>
            </a:r>
            <a:r>
              <a:rPr lang="is-IS" b="1" dirty="0" smtClean="0"/>
              <a:t>ábyrgðust</a:t>
            </a:r>
            <a:r>
              <a:rPr lang="is-IS" dirty="0" smtClean="0"/>
              <a:t> því </a:t>
            </a:r>
            <a:r>
              <a:rPr lang="is-IS" b="1" dirty="0" smtClean="0"/>
              <a:t>varnir Póllands</a:t>
            </a:r>
            <a:r>
              <a:rPr lang="is-IS" dirty="0" smtClean="0"/>
              <a:t>.</a:t>
            </a:r>
          </a:p>
          <a:p>
            <a:endParaRPr lang="is-IS" dirty="0"/>
          </a:p>
          <a:p>
            <a:r>
              <a:rPr lang="is-IS" dirty="0" smtClean="0"/>
              <a:t>Hitler lét þá ákvörðun ekki stöðva sig. </a:t>
            </a:r>
            <a:r>
              <a:rPr lang="is-IS" b="1" dirty="0" smtClean="0"/>
              <a:t>Bretar</a:t>
            </a:r>
            <a:r>
              <a:rPr lang="is-IS" dirty="0" smtClean="0"/>
              <a:t> og </a:t>
            </a:r>
            <a:r>
              <a:rPr lang="is-IS" b="1" dirty="0" smtClean="0"/>
              <a:t>Frakkar</a:t>
            </a:r>
            <a:r>
              <a:rPr lang="is-IS" dirty="0" smtClean="0"/>
              <a:t> höfðu líka </a:t>
            </a:r>
            <a:r>
              <a:rPr lang="is-IS" b="1" dirty="0" smtClean="0"/>
              <a:t>oft mótmælt </a:t>
            </a:r>
            <a:r>
              <a:rPr lang="is-IS" dirty="0" smtClean="0"/>
              <a:t>aðgerðum hans, </a:t>
            </a:r>
            <a:r>
              <a:rPr lang="is-IS" b="1" dirty="0" smtClean="0"/>
              <a:t>án þess</a:t>
            </a:r>
            <a:r>
              <a:rPr lang="is-IS" dirty="0" smtClean="0"/>
              <a:t> að </a:t>
            </a:r>
            <a:r>
              <a:rPr lang="is-IS" b="1" dirty="0" smtClean="0"/>
              <a:t>gera</a:t>
            </a:r>
            <a:r>
              <a:rPr lang="is-IS" dirty="0" smtClean="0"/>
              <a:t> </a:t>
            </a:r>
            <a:r>
              <a:rPr lang="is-IS" b="1" dirty="0" smtClean="0"/>
              <a:t>neitt</a:t>
            </a:r>
            <a:r>
              <a:rPr lang="is-IS" dirty="0" smtClean="0"/>
              <a:t> </a:t>
            </a:r>
            <a:r>
              <a:rPr lang="is-IS" b="1" dirty="0" smtClean="0"/>
              <a:t>meira</a:t>
            </a:r>
            <a:r>
              <a:rPr lang="is-IS" dirty="0" smtClean="0"/>
              <a:t>.</a:t>
            </a:r>
          </a:p>
          <a:p>
            <a:endParaRPr lang="is-IS" dirty="0"/>
          </a:p>
          <a:p>
            <a:r>
              <a:rPr lang="is-IS" b="1" dirty="0" smtClean="0"/>
              <a:t>1. september 1939 </a:t>
            </a:r>
            <a:r>
              <a:rPr lang="is-IS" dirty="0" smtClean="0"/>
              <a:t>réðust Þjóðverjar inn í Pólland. Þar með </a:t>
            </a:r>
            <a:r>
              <a:rPr lang="is-IS" b="1" dirty="0" smtClean="0"/>
              <a:t>hófst síðari heimsstyrjöldin</a:t>
            </a:r>
            <a:r>
              <a:rPr lang="is-IS" dirty="0" smtClean="0"/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251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sz="4000" dirty="0"/>
              <a:t>Leið Hitlers til valda </a:t>
            </a:r>
            <a:r>
              <a:rPr lang="is-IS" sz="1600" dirty="0"/>
              <a:t>Bls. 93-94 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Hitler varð </a:t>
            </a:r>
            <a:r>
              <a:rPr lang="is-IS" b="1" dirty="0" smtClean="0"/>
              <a:t>ríkiskanslari</a:t>
            </a:r>
            <a:r>
              <a:rPr lang="is-IS" dirty="0" smtClean="0"/>
              <a:t> Þýskalands </a:t>
            </a:r>
            <a:r>
              <a:rPr lang="is-IS" b="1" dirty="0" smtClean="0"/>
              <a:t>1933</a:t>
            </a:r>
            <a:r>
              <a:rPr lang="is-IS" dirty="0" smtClean="0"/>
              <a:t>. Deildi völdum með forseta landsins.</a:t>
            </a:r>
            <a:br>
              <a:rPr lang="is-IS" dirty="0" smtClean="0"/>
            </a:br>
            <a:endParaRPr lang="is-IS" dirty="0"/>
          </a:p>
          <a:p>
            <a:r>
              <a:rPr lang="is-IS" b="1" dirty="0" smtClean="0"/>
              <a:t>Þingmönnum</a:t>
            </a:r>
            <a:r>
              <a:rPr lang="is-IS" dirty="0" smtClean="0"/>
              <a:t> annarra stjórnmálaflokka var </a:t>
            </a:r>
            <a:r>
              <a:rPr lang="is-IS" b="1" dirty="0" smtClean="0"/>
              <a:t>ógnað</a:t>
            </a:r>
            <a:r>
              <a:rPr lang="is-IS" dirty="0" smtClean="0"/>
              <a:t> þar til samþykkt var að </a:t>
            </a:r>
            <a:r>
              <a:rPr lang="is-IS" b="1" dirty="0" smtClean="0"/>
              <a:t>veita Hitler takmarkalaus völd </a:t>
            </a:r>
            <a:r>
              <a:rPr lang="is-IS" dirty="0" smtClean="0"/>
              <a:t>í fjögur ár.</a:t>
            </a:r>
          </a:p>
          <a:p>
            <a:endParaRPr lang="is-IS" dirty="0"/>
          </a:p>
          <a:p>
            <a:r>
              <a:rPr lang="is-IS" dirty="0" smtClean="0"/>
              <a:t>Byrjaði strax á að </a:t>
            </a:r>
            <a:r>
              <a:rPr lang="is-IS" b="1" dirty="0" smtClean="0"/>
              <a:t>banna aðra flokka</a:t>
            </a:r>
            <a:r>
              <a:rPr lang="is-IS" dirty="0" smtClean="0"/>
              <a:t>. Þar með var </a:t>
            </a:r>
            <a:r>
              <a:rPr lang="is-IS" b="1" dirty="0" smtClean="0"/>
              <a:t>Hitler orðinn einræðisherra</a:t>
            </a:r>
            <a:r>
              <a:rPr lang="is-IS" dirty="0" smtClean="0"/>
              <a:t>.</a:t>
            </a:r>
            <a:endParaRPr lang="is-I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6502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sz="4000" dirty="0"/>
              <a:t>Leið Hitlers til valda </a:t>
            </a:r>
            <a:r>
              <a:rPr lang="is-IS" sz="1400" dirty="0"/>
              <a:t>Bls. 93-94 </a:t>
            </a:r>
            <a:endParaRPr lang="is-I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i="1" dirty="0"/>
              <a:t>Af hverju kusu Þjóðverjar Nasistaflokkinn 1933?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is-IS" dirty="0"/>
              <a:t>	- Hitler sagðist ætla að </a:t>
            </a:r>
            <a:r>
              <a:rPr lang="is-IS" b="1" dirty="0"/>
              <a:t>„leiðrétta </a:t>
            </a:r>
            <a:r>
              <a:rPr lang="is-IS" b="1" dirty="0" smtClean="0"/>
              <a:t>mistökin“ </a:t>
            </a:r>
            <a:r>
              <a:rPr lang="is-IS" b="1" dirty="0"/>
              <a:t>	í </a:t>
            </a:r>
            <a:r>
              <a:rPr lang="is-IS" b="1" dirty="0" smtClean="0"/>
              <a:t>	Versalasamningnum</a:t>
            </a:r>
            <a:r>
              <a:rPr lang="is-IS" dirty="0" smtClean="0"/>
              <a:t> </a:t>
            </a:r>
            <a:r>
              <a:rPr lang="is-IS" dirty="0"/>
              <a:t>og endurreisa heiður 	</a:t>
            </a:r>
            <a:r>
              <a:rPr lang="is-IS" dirty="0" smtClean="0"/>
              <a:t>Þýskalands.</a:t>
            </a:r>
            <a:endParaRPr lang="is-IS" dirty="0"/>
          </a:p>
          <a:p>
            <a:pPr marL="0" indent="0">
              <a:buNone/>
            </a:pPr>
            <a:r>
              <a:rPr lang="is-IS" dirty="0"/>
              <a:t>	- Lofaði að </a:t>
            </a:r>
            <a:r>
              <a:rPr lang="is-IS" b="1" dirty="0"/>
              <a:t>leysa kreppuna </a:t>
            </a:r>
            <a:r>
              <a:rPr lang="is-IS" dirty="0" smtClean="0"/>
              <a:t>og </a:t>
            </a:r>
            <a:r>
              <a:rPr lang="is-IS" b="1" dirty="0" smtClean="0"/>
              <a:t>skapa </a:t>
            </a:r>
            <a:r>
              <a:rPr lang="is-IS" b="1" dirty="0"/>
              <a:t>fólki 	</a:t>
            </a:r>
            <a:r>
              <a:rPr lang="is-IS" b="1" dirty="0" smtClean="0"/>
              <a:t>vinnu.</a:t>
            </a:r>
            <a:endParaRPr lang="is-IS" b="1" dirty="0"/>
          </a:p>
          <a:p>
            <a:pPr marL="0" indent="0">
              <a:buNone/>
            </a:pPr>
            <a:r>
              <a:rPr lang="is-IS" dirty="0"/>
              <a:t>	- Flokkurinn var með </a:t>
            </a:r>
            <a:r>
              <a:rPr lang="is-IS" b="1" dirty="0"/>
              <a:t>öfluga kosningabaráttu 	</a:t>
            </a:r>
            <a:r>
              <a:rPr lang="is-IS" dirty="0"/>
              <a:t>og </a:t>
            </a:r>
            <a:r>
              <a:rPr lang="is-IS" b="1" dirty="0"/>
              <a:t>sterkari áróður </a:t>
            </a:r>
            <a:r>
              <a:rPr lang="is-IS" dirty="0"/>
              <a:t>en aðrir.</a:t>
            </a:r>
          </a:p>
          <a:p>
            <a:endParaRPr lang="is-I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763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200" dirty="0" smtClean="0"/>
              <a:t>Benito Mussolini, forsætisráðherra Ítalíu</a:t>
            </a:r>
            <a:endParaRPr lang="is-I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4</a:t>
            </a:fld>
            <a:endParaRPr lang="is-I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56649"/>
            <a:ext cx="3043584" cy="461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688" y="2276872"/>
            <a:ext cx="4964052" cy="371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02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sz="4000" dirty="0" smtClean="0"/>
              <a:t>Fasismi </a:t>
            </a:r>
            <a:r>
              <a:rPr lang="is-IS" sz="1600" dirty="0" smtClean="0"/>
              <a:t>Bls. 96-97</a:t>
            </a:r>
            <a:endParaRPr lang="is-I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 dirty="0" smtClean="0"/>
              <a:t>Ein af </a:t>
            </a:r>
            <a:r>
              <a:rPr lang="is-IS" b="1" dirty="0" smtClean="0"/>
              <a:t>fyrirmyndum Hitlers </a:t>
            </a:r>
            <a:r>
              <a:rPr lang="is-IS" dirty="0" smtClean="0"/>
              <a:t>var ríki </a:t>
            </a:r>
            <a:r>
              <a:rPr lang="is-IS" b="1" dirty="0" smtClean="0"/>
              <a:t>Fasistaflokksins á Ítalíu</a:t>
            </a:r>
            <a:r>
              <a:rPr lang="is-IS" dirty="0" smtClean="0"/>
              <a:t>. </a:t>
            </a:r>
          </a:p>
          <a:p>
            <a:endParaRPr lang="is-IS" dirty="0"/>
          </a:p>
          <a:p>
            <a:r>
              <a:rPr lang="is-IS" dirty="0" smtClean="0"/>
              <a:t>Leiðtogi hans var </a:t>
            </a:r>
            <a:r>
              <a:rPr lang="is-IS" b="1" dirty="0" smtClean="0"/>
              <a:t>Benito Mussolini</a:t>
            </a:r>
            <a:r>
              <a:rPr lang="is-IS" dirty="0" smtClean="0"/>
              <a:t>. Hann og Hitler stofnuðu 1936 með sér </a:t>
            </a:r>
            <a:r>
              <a:rPr lang="is-IS" b="1" dirty="0" smtClean="0"/>
              <a:t>bandalag </a:t>
            </a:r>
            <a:r>
              <a:rPr lang="is-IS" dirty="0" smtClean="0"/>
              <a:t>sem kallaðist </a:t>
            </a:r>
            <a:r>
              <a:rPr lang="is-IS" b="1" dirty="0" smtClean="0"/>
              <a:t>„öxulveldin“</a:t>
            </a:r>
            <a:r>
              <a:rPr lang="is-IS" dirty="0" smtClean="0"/>
              <a:t>.</a:t>
            </a:r>
          </a:p>
          <a:p>
            <a:endParaRPr lang="is-IS" dirty="0"/>
          </a:p>
          <a:p>
            <a:r>
              <a:rPr lang="is-IS" b="1" dirty="0" smtClean="0"/>
              <a:t>Margt líkt </a:t>
            </a:r>
            <a:r>
              <a:rPr lang="is-IS" dirty="0" smtClean="0"/>
              <a:t>í hugmyndafræði </a:t>
            </a:r>
            <a:r>
              <a:rPr lang="is-IS" b="1" dirty="0" smtClean="0"/>
              <a:t>fasista </a:t>
            </a:r>
            <a:r>
              <a:rPr lang="is-IS" dirty="0" smtClean="0"/>
              <a:t>og </a:t>
            </a:r>
            <a:r>
              <a:rPr lang="is-IS" b="1" dirty="0" smtClean="0"/>
              <a:t>nasista</a:t>
            </a:r>
            <a:r>
              <a:rPr lang="is-IS" dirty="0" smtClean="0"/>
              <a:t>. T.d. áttu báðir flokkar uppruna sinn í </a:t>
            </a:r>
            <a:r>
              <a:rPr lang="is-IS" b="1" dirty="0" smtClean="0"/>
              <a:t>óskum</a:t>
            </a:r>
            <a:r>
              <a:rPr lang="is-IS" dirty="0" smtClean="0"/>
              <a:t> fólks um </a:t>
            </a:r>
            <a:r>
              <a:rPr lang="is-IS" b="1" dirty="0" smtClean="0"/>
              <a:t>atorkusamari </a:t>
            </a:r>
            <a:br>
              <a:rPr lang="is-IS" b="1" dirty="0" smtClean="0"/>
            </a:br>
            <a:r>
              <a:rPr lang="is-IS" b="1" dirty="0" smtClean="0"/>
              <a:t>ríkisstjórn</a:t>
            </a:r>
            <a:r>
              <a:rPr lang="is-IS" dirty="0" smtClean="0"/>
              <a:t>.</a:t>
            </a:r>
          </a:p>
          <a:p>
            <a:endParaRPr lang="is-IS" dirty="0"/>
          </a:p>
          <a:p>
            <a:r>
              <a:rPr lang="is-IS" dirty="0" smtClean="0"/>
              <a:t>Einnig líkt með </a:t>
            </a:r>
            <a:r>
              <a:rPr lang="is-IS" b="1" dirty="0" smtClean="0"/>
              <a:t>fasistum</a:t>
            </a:r>
            <a:r>
              <a:rPr lang="is-IS" dirty="0" smtClean="0"/>
              <a:t> og </a:t>
            </a:r>
            <a:r>
              <a:rPr lang="is-IS" b="1" dirty="0" smtClean="0"/>
              <a:t>nasistum</a:t>
            </a:r>
            <a:r>
              <a:rPr lang="is-IS" dirty="0" smtClean="0"/>
              <a:t>:</a:t>
            </a:r>
          </a:p>
          <a:p>
            <a:pPr lvl="1"/>
            <a:r>
              <a:rPr lang="is-IS" sz="2600" dirty="0" smtClean="0"/>
              <a:t>Á móti lýðræði</a:t>
            </a:r>
          </a:p>
          <a:p>
            <a:pPr lvl="1"/>
            <a:r>
              <a:rPr lang="is-IS" sz="2600" dirty="0" smtClean="0"/>
              <a:t>Kröfðust skilyrðislausrar hlýðni við „foringjann“</a:t>
            </a:r>
          </a:p>
          <a:p>
            <a:pPr lvl="1"/>
            <a:r>
              <a:rPr lang="is-IS" sz="2600" dirty="0" smtClean="0"/>
              <a:t>Öfgafull þjóðernisstefna – löndin skyldu verða </a:t>
            </a:r>
            <a:br>
              <a:rPr lang="is-IS" sz="2600" dirty="0" smtClean="0"/>
            </a:br>
            <a:r>
              <a:rPr lang="is-IS" sz="2600" dirty="0" smtClean="0"/>
              <a:t>stór og voldug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020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s-IS" sz="4400" dirty="0" smtClean="0"/>
              <a:t>Enginn stöðvar harðstjórana </a:t>
            </a:r>
            <a:r>
              <a:rPr lang="is-IS" sz="1200" dirty="0" smtClean="0"/>
              <a:t>Bls. 101-103</a:t>
            </a:r>
            <a:endParaRPr lang="is-I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b="1" dirty="0" smtClean="0"/>
              <a:t>Hitler</a:t>
            </a:r>
            <a:r>
              <a:rPr lang="is-IS" dirty="0" smtClean="0"/>
              <a:t> og </a:t>
            </a:r>
            <a:r>
              <a:rPr lang="is-IS" b="1" dirty="0" smtClean="0"/>
              <a:t>Mussolini</a:t>
            </a:r>
            <a:r>
              <a:rPr lang="is-IS" dirty="0" smtClean="0"/>
              <a:t> áttu það    </a:t>
            </a:r>
            <a:br>
              <a:rPr lang="is-IS" dirty="0" smtClean="0"/>
            </a:br>
            <a:r>
              <a:rPr lang="is-IS" dirty="0" smtClean="0"/>
              <a:t>sameiginlegt að vilja gera </a:t>
            </a:r>
            <a:br>
              <a:rPr lang="is-IS" dirty="0" smtClean="0"/>
            </a:br>
            <a:r>
              <a:rPr lang="is-IS" dirty="0" smtClean="0"/>
              <a:t>ríki</a:t>
            </a:r>
            <a:r>
              <a:rPr lang="is-IS" dirty="0"/>
              <a:t> </a:t>
            </a:r>
            <a:r>
              <a:rPr lang="is-IS" dirty="0" smtClean="0"/>
              <a:t>sín að </a:t>
            </a:r>
            <a:r>
              <a:rPr lang="is-IS" b="1" dirty="0" smtClean="0"/>
              <a:t>stórveldum</a:t>
            </a:r>
            <a:r>
              <a:rPr lang="is-IS" dirty="0" smtClean="0"/>
              <a:t>. Til </a:t>
            </a:r>
            <a:br>
              <a:rPr lang="is-IS" dirty="0" smtClean="0"/>
            </a:br>
            <a:r>
              <a:rPr lang="is-IS" dirty="0" smtClean="0"/>
              <a:t>þess að ná því </a:t>
            </a:r>
            <a:r>
              <a:rPr lang="is-IS" b="1" dirty="0" smtClean="0"/>
              <a:t>brutu</a:t>
            </a:r>
            <a:r>
              <a:rPr lang="is-IS" dirty="0" smtClean="0"/>
              <a:t> þeir </a:t>
            </a:r>
            <a:br>
              <a:rPr lang="is-IS" dirty="0" smtClean="0"/>
            </a:br>
            <a:r>
              <a:rPr lang="is-IS" b="1" dirty="0" smtClean="0"/>
              <a:t>alþjóðlega samninga</a:t>
            </a:r>
            <a:r>
              <a:rPr lang="is-IS" dirty="0" smtClean="0"/>
              <a:t> og </a:t>
            </a:r>
            <a:br>
              <a:rPr lang="is-IS" dirty="0" smtClean="0"/>
            </a:br>
            <a:r>
              <a:rPr lang="is-IS" dirty="0" smtClean="0"/>
              <a:t>lögðu undir sig landsvæði.</a:t>
            </a:r>
          </a:p>
          <a:p>
            <a:r>
              <a:rPr lang="is-IS" dirty="0" smtClean="0"/>
              <a:t>Hitler </a:t>
            </a:r>
            <a:r>
              <a:rPr lang="is-IS" b="1" dirty="0" smtClean="0"/>
              <a:t>margbraut Versala-</a:t>
            </a:r>
            <a:br>
              <a:rPr lang="is-IS" b="1" dirty="0" smtClean="0"/>
            </a:br>
            <a:r>
              <a:rPr lang="is-IS" b="1" dirty="0" smtClean="0"/>
              <a:t>samninginn</a:t>
            </a:r>
            <a:r>
              <a:rPr lang="is-IS" dirty="0" smtClean="0"/>
              <a:t>, m.a. </a:t>
            </a:r>
            <a:r>
              <a:rPr lang="is-IS" dirty="0"/>
              <a:t>m</a:t>
            </a:r>
            <a:r>
              <a:rPr lang="is-IS" dirty="0" smtClean="0"/>
              <a:t>eð </a:t>
            </a:r>
            <a:br>
              <a:rPr lang="is-IS" dirty="0" smtClean="0"/>
            </a:br>
            <a:r>
              <a:rPr lang="is-IS" dirty="0" smtClean="0"/>
              <a:t>stækkun</a:t>
            </a:r>
            <a:r>
              <a:rPr lang="is-IS" dirty="0"/>
              <a:t> </a:t>
            </a:r>
            <a:r>
              <a:rPr lang="is-IS" dirty="0" smtClean="0"/>
              <a:t>þýska hersins.</a:t>
            </a:r>
            <a:endParaRPr lang="is-I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6</a:t>
            </a:fld>
            <a:endParaRPr lang="is-I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1772816"/>
            <a:ext cx="331354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0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s-IS" sz="4000" dirty="0"/>
              <a:t>Enginn stöðvar harðstjórana </a:t>
            </a:r>
            <a:r>
              <a:rPr lang="is-IS" sz="1600" dirty="0"/>
              <a:t>Bls. </a:t>
            </a:r>
            <a:r>
              <a:rPr lang="is-IS" sz="1600" dirty="0" smtClean="0"/>
              <a:t>101-103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b="1" dirty="0" smtClean="0"/>
              <a:t>Ítalir</a:t>
            </a:r>
            <a:r>
              <a:rPr lang="is-IS" dirty="0" smtClean="0"/>
              <a:t> gerðu </a:t>
            </a:r>
            <a:r>
              <a:rPr lang="is-IS" b="1" dirty="0" smtClean="0"/>
              <a:t>innrás</a:t>
            </a:r>
            <a:r>
              <a:rPr lang="is-IS" dirty="0" smtClean="0"/>
              <a:t> í Afríkuríkið </a:t>
            </a:r>
            <a:r>
              <a:rPr lang="is-IS" b="1" dirty="0" smtClean="0"/>
              <a:t>Eþíópíu</a:t>
            </a:r>
            <a:r>
              <a:rPr lang="is-IS" dirty="0" smtClean="0"/>
              <a:t> árið </a:t>
            </a:r>
            <a:r>
              <a:rPr lang="is-IS" b="1" dirty="0" smtClean="0"/>
              <a:t>1935</a:t>
            </a:r>
            <a:r>
              <a:rPr lang="is-IS" dirty="0" smtClean="0"/>
              <a:t>. Brutu þar með alþjóðalög.</a:t>
            </a:r>
          </a:p>
          <a:p>
            <a:endParaRPr lang="is-IS" dirty="0" smtClean="0"/>
          </a:p>
          <a:p>
            <a:r>
              <a:rPr lang="is-IS" dirty="0" smtClean="0"/>
              <a:t>Sama ár innleiddi Hitler </a:t>
            </a:r>
            <a:r>
              <a:rPr lang="is-IS" b="1" dirty="0" smtClean="0"/>
              <a:t>herskyldu</a:t>
            </a:r>
            <a:r>
              <a:rPr lang="is-IS" dirty="0" smtClean="0"/>
              <a:t> í </a:t>
            </a:r>
            <a:r>
              <a:rPr lang="is-IS" b="1" dirty="0" smtClean="0"/>
              <a:t>Þýskalandi</a:t>
            </a:r>
            <a:r>
              <a:rPr lang="is-IS" dirty="0" smtClean="0"/>
              <a:t>, </a:t>
            </a:r>
            <a:r>
              <a:rPr lang="is-IS" b="1" dirty="0" smtClean="0"/>
              <a:t>andstætt Versalasamningnum</a:t>
            </a:r>
            <a:r>
              <a:rPr lang="is-IS" dirty="0" smtClean="0"/>
              <a:t>.</a:t>
            </a:r>
          </a:p>
          <a:p>
            <a:endParaRPr lang="is-IS" dirty="0" smtClean="0"/>
          </a:p>
          <a:p>
            <a:r>
              <a:rPr lang="is-IS" b="1" dirty="0" smtClean="0"/>
              <a:t>„Herskylda“ </a:t>
            </a:r>
            <a:r>
              <a:rPr lang="is-IS" dirty="0" smtClean="0"/>
              <a:t>= Að allir ungir menn (venjulega aðeins karlmenn) verði að vera í hernum í ákveðinn tíma og fá herþjálfun.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60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s-IS" sz="4000" dirty="0"/>
              <a:t>Enginn stöðvar harðstjórana </a:t>
            </a:r>
            <a:r>
              <a:rPr lang="is-IS" sz="1600" dirty="0"/>
              <a:t>Bls. </a:t>
            </a:r>
            <a:r>
              <a:rPr lang="is-IS" sz="1600" dirty="0" smtClean="0"/>
              <a:t>101-103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/>
              <a:t>Nasistar kölluðu allt </a:t>
            </a:r>
            <a:r>
              <a:rPr lang="is-IS" b="1" dirty="0"/>
              <a:t>þýskumælandi</a:t>
            </a:r>
            <a:r>
              <a:rPr lang="is-IS" dirty="0"/>
              <a:t> fólk </a:t>
            </a:r>
            <a:r>
              <a:rPr lang="is-IS" b="1" dirty="0"/>
              <a:t>Þjóðverja</a:t>
            </a:r>
            <a:r>
              <a:rPr lang="is-IS" dirty="0"/>
              <a:t>, þótt það byggi í öðru landi</a:t>
            </a:r>
            <a:r>
              <a:rPr lang="is-IS" dirty="0" smtClean="0"/>
              <a:t>. Þeir vildu safna öllu þessu fólki </a:t>
            </a:r>
            <a:r>
              <a:rPr lang="is-IS" b="1" dirty="0" smtClean="0"/>
              <a:t>í eitt, stórt þýskt ríki</a:t>
            </a:r>
            <a:r>
              <a:rPr lang="is-IS" dirty="0" smtClean="0"/>
              <a:t>.</a:t>
            </a:r>
          </a:p>
          <a:p>
            <a:endParaRPr lang="is-IS" dirty="0"/>
          </a:p>
          <a:p>
            <a:r>
              <a:rPr lang="is-IS" dirty="0" smtClean="0"/>
              <a:t>Í Austurríki töluðu flestir þýsku. Nasistar gerðu þar innrás og </a:t>
            </a:r>
            <a:r>
              <a:rPr lang="is-IS" b="1" dirty="0" smtClean="0"/>
              <a:t>innleiddu Austurríki </a:t>
            </a:r>
            <a:r>
              <a:rPr lang="is-IS" dirty="0" smtClean="0"/>
              <a:t>svo inn í Þýskaland 1</a:t>
            </a:r>
            <a:r>
              <a:rPr lang="is-IS" b="1" dirty="0" smtClean="0"/>
              <a:t>938</a:t>
            </a:r>
            <a:r>
              <a:rPr lang="is-IS" dirty="0" smtClean="0"/>
              <a:t>.</a:t>
            </a:r>
            <a:endParaRPr lang="is-IS" dirty="0"/>
          </a:p>
          <a:p>
            <a:endParaRPr lang="is-IS" dirty="0" smtClean="0"/>
          </a:p>
          <a:p>
            <a:r>
              <a:rPr lang="is-IS" b="1" dirty="0" smtClean="0"/>
              <a:t>Hitler</a:t>
            </a:r>
            <a:r>
              <a:rPr lang="is-IS" dirty="0" smtClean="0"/>
              <a:t> </a:t>
            </a:r>
            <a:r>
              <a:rPr lang="is-IS" b="1" dirty="0" smtClean="0"/>
              <a:t>heimtaði</a:t>
            </a:r>
            <a:r>
              <a:rPr lang="is-IS" dirty="0" smtClean="0"/>
              <a:t> næst að fá </a:t>
            </a:r>
            <a:r>
              <a:rPr lang="is-IS" b="1" dirty="0" smtClean="0"/>
              <a:t>Tékkóslóvakíu</a:t>
            </a:r>
            <a:r>
              <a:rPr lang="is-IS" dirty="0" smtClean="0"/>
              <a:t>. </a:t>
            </a:r>
            <a:r>
              <a:rPr lang="is-IS" b="1" dirty="0" smtClean="0"/>
              <a:t>Vesturveldin</a:t>
            </a:r>
            <a:r>
              <a:rPr lang="is-IS" dirty="0" smtClean="0"/>
              <a:t>, þ.e. Bretar og Frakkar, </a:t>
            </a:r>
            <a:r>
              <a:rPr lang="is-IS" b="1" dirty="0" smtClean="0"/>
              <a:t>samþykktu</a:t>
            </a:r>
            <a:r>
              <a:rPr lang="is-IS" dirty="0" smtClean="0"/>
              <a:t> að Þjóðverjar innlimuðu </a:t>
            </a:r>
            <a:r>
              <a:rPr lang="is-IS" b="1" dirty="0" smtClean="0"/>
              <a:t>hluta af Tékkóslavíku</a:t>
            </a:r>
            <a:r>
              <a:rPr lang="is-IS" dirty="0" smtClean="0"/>
              <a:t>, gegn því að Hitler lofaði að leggja ekki undir sig fleiri svæði.</a:t>
            </a:r>
            <a:endParaRPr lang="is-I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27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s-IS" sz="4000" dirty="0"/>
              <a:t>Enginn stöðvar harðstjórana </a:t>
            </a:r>
            <a:r>
              <a:rPr lang="is-IS" sz="1600" dirty="0"/>
              <a:t>Bls. </a:t>
            </a:r>
            <a:r>
              <a:rPr lang="is-IS" sz="1600" dirty="0" smtClean="0"/>
              <a:t>101-103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Vorið </a:t>
            </a:r>
            <a:r>
              <a:rPr lang="is-IS" b="1" dirty="0" smtClean="0"/>
              <a:t>1939</a:t>
            </a:r>
            <a:r>
              <a:rPr lang="is-IS" dirty="0" smtClean="0"/>
              <a:t> innlimuðu Þjóð-  </a:t>
            </a:r>
          </a:p>
          <a:p>
            <a:pPr marL="0" indent="0">
              <a:buNone/>
            </a:pPr>
            <a:r>
              <a:rPr lang="is-IS" dirty="0"/>
              <a:t> </a:t>
            </a:r>
            <a:r>
              <a:rPr lang="is-IS" dirty="0" smtClean="0"/>
              <a:t>  verjar það sem </a:t>
            </a:r>
            <a:r>
              <a:rPr lang="is-IS" b="1" dirty="0" smtClean="0"/>
              <a:t>eftir var </a:t>
            </a:r>
            <a:r>
              <a:rPr lang="is-IS" dirty="0" smtClean="0"/>
              <a:t>af </a:t>
            </a:r>
          </a:p>
          <a:p>
            <a:pPr marL="0" indent="0">
              <a:buNone/>
            </a:pPr>
            <a:r>
              <a:rPr lang="is-IS" dirty="0" smtClean="0"/>
              <a:t>   </a:t>
            </a:r>
            <a:r>
              <a:rPr lang="is-IS" b="1" dirty="0" smtClean="0"/>
              <a:t>Tékkóslóvakíu</a:t>
            </a:r>
            <a:r>
              <a:rPr lang="is-IS" dirty="0" smtClean="0"/>
              <a:t>. </a:t>
            </a:r>
            <a:endParaRPr lang="is-IS" dirty="0"/>
          </a:p>
          <a:p>
            <a:r>
              <a:rPr lang="is-IS" dirty="0" smtClean="0"/>
              <a:t>Þá var ljóst að </a:t>
            </a:r>
            <a:r>
              <a:rPr lang="is-IS" b="1" dirty="0" smtClean="0"/>
              <a:t>markmið </a:t>
            </a:r>
          </a:p>
          <a:p>
            <a:pPr marL="0" indent="0">
              <a:buNone/>
            </a:pPr>
            <a:r>
              <a:rPr lang="is-IS" dirty="0"/>
              <a:t> </a:t>
            </a:r>
            <a:r>
              <a:rPr lang="is-IS" dirty="0" smtClean="0"/>
              <a:t>  Hitlers var ekki bara að</a:t>
            </a:r>
            <a:br>
              <a:rPr lang="is-IS" dirty="0" smtClean="0"/>
            </a:br>
            <a:r>
              <a:rPr lang="is-IS" dirty="0" smtClean="0"/>
              <a:t>   safna öllum Þjóðverjum í </a:t>
            </a:r>
            <a:br>
              <a:rPr lang="is-IS" dirty="0" smtClean="0"/>
            </a:br>
            <a:r>
              <a:rPr lang="is-IS" dirty="0" smtClean="0"/>
              <a:t>   eitt ríki heldur </a:t>
            </a:r>
            <a:r>
              <a:rPr lang="is-IS" b="1" dirty="0" smtClean="0"/>
              <a:t>leggja sífellt</a:t>
            </a:r>
            <a:br>
              <a:rPr lang="is-IS" b="1" dirty="0" smtClean="0"/>
            </a:br>
            <a:r>
              <a:rPr lang="is-IS" b="1" dirty="0" smtClean="0"/>
              <a:t>   meira land undir sig</a:t>
            </a:r>
            <a:r>
              <a:rPr lang="is-IS" dirty="0" smtClean="0"/>
              <a:t>. </a:t>
            </a:r>
          </a:p>
          <a:p>
            <a:r>
              <a:rPr lang="is-IS" dirty="0" smtClean="0"/>
              <a:t>Flestir sáu að </a:t>
            </a:r>
            <a:r>
              <a:rPr lang="is-IS" b="1" dirty="0" smtClean="0"/>
              <a:t>stórstyrjöld</a:t>
            </a:r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væri </a:t>
            </a:r>
            <a:r>
              <a:rPr lang="is-IS" b="1" dirty="0" smtClean="0"/>
              <a:t>í aðsigi</a:t>
            </a:r>
            <a:r>
              <a:rPr lang="is-IS" dirty="0" smtClean="0"/>
              <a:t>.</a:t>
            </a:r>
          </a:p>
          <a:p>
            <a:pPr marL="0" indent="0">
              <a:buNone/>
            </a:pPr>
            <a:r>
              <a:rPr lang="is-IS" dirty="0" smtClean="0"/>
              <a:t> </a:t>
            </a:r>
            <a:endParaRPr lang="is-I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Samfélagsfræði - Vormisseri 2012 / khg</a:t>
            </a:r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C99A-02AB-4DE4-9FA7-FEC681658FB3}" type="slidenum">
              <a:rPr lang="is-IS" smtClean="0"/>
              <a:t>9</a:t>
            </a:fld>
            <a:endParaRPr lang="is-I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4016220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2885</TotalTime>
  <Words>861</Words>
  <Application>Microsoft Office PowerPoint</Application>
  <PresentationFormat>On-screen Show (4:3)</PresentationFormat>
  <Paragraphs>142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Palatino Linotype</vt:lpstr>
      <vt:lpstr>Executive</vt:lpstr>
      <vt:lpstr>Leið Hitlers til valda</vt:lpstr>
      <vt:lpstr>Leið Hitlers til valda Bls. 93-94 </vt:lpstr>
      <vt:lpstr>Leið Hitlers til valda Bls. 93-94 </vt:lpstr>
      <vt:lpstr>Benito Mussolini, forsætisráðherra Ítalíu</vt:lpstr>
      <vt:lpstr>Fasismi Bls. 96-97</vt:lpstr>
      <vt:lpstr>Enginn stöðvar harðstjórana Bls. 101-103</vt:lpstr>
      <vt:lpstr>Enginn stöðvar harðstjórana Bls. 101-103</vt:lpstr>
      <vt:lpstr>Enginn stöðvar harðstjórana Bls. 101-103</vt:lpstr>
      <vt:lpstr>Enginn stöðvar harðstjórana Bls. 101-103</vt:lpstr>
      <vt:lpstr>Jósef Stalín, einræðisherra Sovétríkjanna</vt:lpstr>
      <vt:lpstr>Enginn stöðvar harðstjórana Bls. 101-103</vt:lpstr>
      <vt:lpstr>Enginn stöðvar harðstjórana Bls. 101-103</vt:lpstr>
      <vt:lpstr>Enginn stöðvar harðstjórana Bls. 101-103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Kreppan</dc:title>
  <dc:creator>Kristján Hrafn Guðmundsson</dc:creator>
  <cp:lastModifiedBy>Hilmar Þór Sigurjónsson</cp:lastModifiedBy>
  <cp:revision>143</cp:revision>
  <cp:lastPrinted>2015-04-07T09:23:59Z</cp:lastPrinted>
  <dcterms:created xsi:type="dcterms:W3CDTF">2012-03-07T07:14:03Z</dcterms:created>
  <dcterms:modified xsi:type="dcterms:W3CDTF">2019-05-03T13:01:34Z</dcterms:modified>
</cp:coreProperties>
</file>