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6" r:id="rId7"/>
    <p:sldId id="262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84" y="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A390-4B73-ED45-899D-5AE9B97475EC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CDD6-4B0E-174F-A401-B5AE276C7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67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A390-4B73-ED45-899D-5AE9B97475EC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CDD6-4B0E-174F-A401-B5AE276C7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1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A390-4B73-ED45-899D-5AE9B97475EC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CDD6-4B0E-174F-A401-B5AE276C7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4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A390-4B73-ED45-899D-5AE9B97475EC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CDD6-4B0E-174F-A401-B5AE276C7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87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A390-4B73-ED45-899D-5AE9B97475EC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CDD6-4B0E-174F-A401-B5AE276C7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30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A390-4B73-ED45-899D-5AE9B97475EC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CDD6-4B0E-174F-A401-B5AE276C7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55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A390-4B73-ED45-899D-5AE9B97475EC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CDD6-4B0E-174F-A401-B5AE276C7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04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A390-4B73-ED45-899D-5AE9B97475EC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CDD6-4B0E-174F-A401-B5AE276C7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43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A390-4B73-ED45-899D-5AE9B97475EC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CDD6-4B0E-174F-A401-B5AE276C7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63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A390-4B73-ED45-899D-5AE9B97475EC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CDD6-4B0E-174F-A401-B5AE276C7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0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A390-4B73-ED45-899D-5AE9B97475EC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CDD6-4B0E-174F-A401-B5AE276C7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6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9A390-4B73-ED45-899D-5AE9B97475EC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CCDD6-4B0E-174F-A401-B5AE276C7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7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Jerúsalem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view of Jerusalem is the history of the world; it is more, it is the history of earth and of heaven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72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Jerúsalem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5-6 </a:t>
            </a:r>
            <a:r>
              <a:rPr lang="en-US" dirty="0" err="1" smtClean="0"/>
              <a:t>þúsund</a:t>
            </a:r>
            <a:r>
              <a:rPr lang="en-US" dirty="0" smtClean="0"/>
              <a:t> </a:t>
            </a:r>
            <a:r>
              <a:rPr lang="en-US" dirty="0" err="1" smtClean="0"/>
              <a:t>ára</a:t>
            </a:r>
            <a:r>
              <a:rPr lang="en-US" dirty="0" smtClean="0"/>
              <a:t> </a:t>
            </a:r>
            <a:r>
              <a:rPr lang="en-US" dirty="0" err="1" smtClean="0"/>
              <a:t>gömul</a:t>
            </a:r>
            <a:endParaRPr lang="en-US" dirty="0" smtClean="0"/>
          </a:p>
          <a:p>
            <a:r>
              <a:rPr lang="en-US" dirty="0" err="1" smtClean="0"/>
              <a:t>Hefur</a:t>
            </a:r>
            <a:r>
              <a:rPr lang="en-US" dirty="0" smtClean="0"/>
              <a:t> </a:t>
            </a:r>
            <a:r>
              <a:rPr lang="en-US" dirty="0" err="1" smtClean="0"/>
              <a:t>verið</a:t>
            </a:r>
            <a:r>
              <a:rPr lang="en-US" dirty="0" smtClean="0"/>
              <a:t> </a:t>
            </a:r>
            <a:r>
              <a:rPr lang="en-US" dirty="0" err="1" smtClean="0"/>
              <a:t>ráðist</a:t>
            </a:r>
            <a:r>
              <a:rPr lang="en-US" dirty="0" smtClean="0"/>
              <a:t> </a:t>
            </a:r>
            <a:r>
              <a:rPr lang="en-US" dirty="0" err="1" smtClean="0"/>
              <a:t>á</a:t>
            </a:r>
            <a:r>
              <a:rPr lang="en-US" dirty="0" smtClean="0"/>
              <a:t> </a:t>
            </a:r>
            <a:r>
              <a:rPr lang="en-US" dirty="0" err="1" smtClean="0"/>
              <a:t>hana</a:t>
            </a:r>
            <a:r>
              <a:rPr lang="en-US" dirty="0" smtClean="0"/>
              <a:t> </a:t>
            </a:r>
            <a:r>
              <a:rPr lang="en-US" b="1" dirty="0" smtClean="0"/>
              <a:t>52</a:t>
            </a:r>
            <a:r>
              <a:rPr lang="en-US" dirty="0" smtClean="0"/>
              <a:t> </a:t>
            </a:r>
            <a:r>
              <a:rPr lang="en-US" dirty="0" err="1" smtClean="0"/>
              <a:t>sinnum</a:t>
            </a:r>
            <a:endParaRPr lang="en-US" dirty="0"/>
          </a:p>
          <a:p>
            <a:r>
              <a:rPr lang="en-US" dirty="0" err="1" smtClean="0"/>
              <a:t>Hefur</a:t>
            </a:r>
            <a:r>
              <a:rPr lang="en-US" dirty="0" smtClean="0"/>
              <a:t> </a:t>
            </a:r>
            <a:r>
              <a:rPr lang="en-US" dirty="0" err="1" smtClean="0"/>
              <a:t>verið</a:t>
            </a:r>
            <a:r>
              <a:rPr lang="en-US" dirty="0" smtClean="0"/>
              <a:t> </a:t>
            </a:r>
            <a:r>
              <a:rPr lang="en-US" dirty="0" err="1" smtClean="0"/>
              <a:t>hertekin</a:t>
            </a:r>
            <a:r>
              <a:rPr lang="en-US" dirty="0" smtClean="0"/>
              <a:t> </a:t>
            </a:r>
            <a:r>
              <a:rPr lang="en-US" b="1" dirty="0" smtClean="0"/>
              <a:t>44</a:t>
            </a:r>
            <a:r>
              <a:rPr lang="en-US" dirty="0" smtClean="0"/>
              <a:t> </a:t>
            </a:r>
            <a:r>
              <a:rPr lang="en-US" dirty="0" err="1" smtClean="0"/>
              <a:t>sinnum</a:t>
            </a:r>
            <a:endParaRPr lang="en-US" dirty="0" smtClean="0"/>
          </a:p>
          <a:p>
            <a:r>
              <a:rPr lang="en-US" dirty="0" err="1" smtClean="0"/>
              <a:t>Hefur</a:t>
            </a:r>
            <a:r>
              <a:rPr lang="en-US" dirty="0" smtClean="0"/>
              <a:t> </a:t>
            </a:r>
            <a:r>
              <a:rPr lang="en-US" dirty="0" err="1" smtClean="0"/>
              <a:t>verið</a:t>
            </a:r>
            <a:r>
              <a:rPr lang="en-US" dirty="0" smtClean="0"/>
              <a:t> </a:t>
            </a:r>
            <a:r>
              <a:rPr lang="en-US" dirty="0" err="1" smtClean="0"/>
              <a:t>í</a:t>
            </a:r>
            <a:r>
              <a:rPr lang="en-US" dirty="0" smtClean="0"/>
              <a:t> </a:t>
            </a:r>
            <a:r>
              <a:rPr lang="en-US" dirty="0" err="1" smtClean="0"/>
              <a:t>umsátri</a:t>
            </a:r>
            <a:r>
              <a:rPr lang="en-US" dirty="0" smtClean="0"/>
              <a:t> </a:t>
            </a:r>
            <a:r>
              <a:rPr lang="en-US" b="1" dirty="0" smtClean="0"/>
              <a:t>23</a:t>
            </a:r>
            <a:r>
              <a:rPr lang="en-US" dirty="0" smtClean="0"/>
              <a:t> </a:t>
            </a:r>
            <a:r>
              <a:rPr lang="en-US" dirty="0" err="1" smtClean="0"/>
              <a:t>sinnum</a:t>
            </a:r>
            <a:endParaRPr lang="en-US" dirty="0" smtClean="0"/>
          </a:p>
          <a:p>
            <a:r>
              <a:rPr lang="en-US" dirty="0" err="1" smtClean="0"/>
              <a:t>Hefur</a:t>
            </a:r>
            <a:r>
              <a:rPr lang="en-US" dirty="0" smtClean="0"/>
              <a:t> </a:t>
            </a:r>
            <a:r>
              <a:rPr lang="en-US" dirty="0" err="1" smtClean="0"/>
              <a:t>verið</a:t>
            </a:r>
            <a:r>
              <a:rPr lang="en-US" dirty="0" smtClean="0"/>
              <a:t> </a:t>
            </a:r>
            <a:r>
              <a:rPr lang="en-US" dirty="0" err="1" smtClean="0"/>
              <a:t>eyðilögð</a:t>
            </a:r>
            <a:r>
              <a:rPr lang="en-US" dirty="0" smtClean="0"/>
              <a:t> </a:t>
            </a:r>
            <a:r>
              <a:rPr lang="en-US" b="1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sinnum</a:t>
            </a:r>
            <a:endParaRPr lang="en-US" dirty="0" smtClean="0"/>
          </a:p>
          <a:p>
            <a:r>
              <a:rPr lang="en-US" dirty="0" err="1" smtClean="0"/>
              <a:t>Höfuðborg</a:t>
            </a:r>
            <a:r>
              <a:rPr lang="en-US" dirty="0" smtClean="0"/>
              <a:t> </a:t>
            </a:r>
            <a:r>
              <a:rPr lang="en-US" dirty="0" err="1" smtClean="0"/>
              <a:t>tveggja</a:t>
            </a:r>
            <a:r>
              <a:rPr lang="en-US" dirty="0" smtClean="0"/>
              <a:t> </a:t>
            </a:r>
            <a:r>
              <a:rPr lang="en-US" dirty="0" err="1" smtClean="0"/>
              <a:t>þjóða</a:t>
            </a:r>
            <a:endParaRPr lang="en-US" dirty="0" smtClean="0"/>
          </a:p>
          <a:p>
            <a:pPr lvl="1"/>
            <a:r>
              <a:rPr lang="en-US" dirty="0" err="1" smtClean="0"/>
              <a:t>Ísrael</a:t>
            </a:r>
            <a:r>
              <a:rPr lang="en-US" dirty="0" smtClean="0"/>
              <a:t> &amp; </a:t>
            </a:r>
            <a:r>
              <a:rPr lang="en-US" dirty="0" err="1" smtClean="0"/>
              <a:t>Palestína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7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Hverjir</a:t>
            </a:r>
            <a:r>
              <a:rPr lang="en-US" dirty="0" smtClean="0"/>
              <a:t> </a:t>
            </a:r>
            <a:r>
              <a:rPr lang="en-US" dirty="0" err="1" smtClean="0"/>
              <a:t>hafa</a:t>
            </a:r>
            <a:r>
              <a:rPr lang="en-US" dirty="0" smtClean="0"/>
              <a:t> </a:t>
            </a:r>
            <a:r>
              <a:rPr lang="en-US" dirty="0" err="1" smtClean="0"/>
              <a:t>ráðið</a:t>
            </a:r>
            <a:r>
              <a:rPr lang="en-US" dirty="0" smtClean="0"/>
              <a:t> </a:t>
            </a:r>
            <a:r>
              <a:rPr lang="en-US" dirty="0" err="1" smtClean="0"/>
              <a:t>yfir</a:t>
            </a:r>
            <a:r>
              <a:rPr lang="en-US" dirty="0" smtClean="0"/>
              <a:t> </a:t>
            </a:r>
            <a:r>
              <a:rPr lang="en-US" dirty="0" err="1" smtClean="0"/>
              <a:t>Jerúsalem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err="1" smtClean="0"/>
              <a:t>Egyptar</a:t>
            </a:r>
            <a:endParaRPr lang="en-US" dirty="0" smtClean="0"/>
          </a:p>
          <a:p>
            <a:r>
              <a:rPr lang="en-US" dirty="0" err="1" smtClean="0"/>
              <a:t>Ísrael</a:t>
            </a:r>
            <a:endParaRPr lang="en-US" dirty="0" smtClean="0"/>
          </a:p>
          <a:p>
            <a:r>
              <a:rPr lang="en-US" dirty="0" err="1" smtClean="0"/>
              <a:t>Assyrar</a:t>
            </a:r>
            <a:endParaRPr lang="en-US" dirty="0" smtClean="0"/>
          </a:p>
          <a:p>
            <a:r>
              <a:rPr lang="en-US" dirty="0" err="1" smtClean="0"/>
              <a:t>Babýlon</a:t>
            </a:r>
            <a:endParaRPr lang="en-US" dirty="0" smtClean="0"/>
          </a:p>
          <a:p>
            <a:r>
              <a:rPr lang="en-US" dirty="0" err="1" smtClean="0"/>
              <a:t>Persar</a:t>
            </a:r>
            <a:endParaRPr lang="en-US" dirty="0" smtClean="0"/>
          </a:p>
          <a:p>
            <a:r>
              <a:rPr lang="en-US" dirty="0" err="1" smtClean="0"/>
              <a:t>Grikkir</a:t>
            </a:r>
            <a:endParaRPr lang="en-US" dirty="0" smtClean="0"/>
          </a:p>
          <a:p>
            <a:r>
              <a:rPr lang="en-US" dirty="0" err="1" smtClean="0"/>
              <a:t>Rómverjar</a:t>
            </a:r>
            <a:endParaRPr lang="en-US" dirty="0" smtClean="0"/>
          </a:p>
          <a:p>
            <a:r>
              <a:rPr lang="en-US" dirty="0" err="1" smtClean="0"/>
              <a:t>Býsans</a:t>
            </a:r>
            <a:endParaRPr lang="en-US" dirty="0" smtClean="0"/>
          </a:p>
          <a:p>
            <a:r>
              <a:rPr lang="en-US" dirty="0" err="1" smtClean="0"/>
              <a:t>Mismunandi</a:t>
            </a:r>
            <a:r>
              <a:rPr lang="en-US" dirty="0" smtClean="0"/>
              <a:t> </a:t>
            </a:r>
            <a:r>
              <a:rPr lang="en-US" dirty="0" err="1" smtClean="0"/>
              <a:t>Arabaþjóðir</a:t>
            </a:r>
            <a:r>
              <a:rPr lang="en-US" dirty="0" smtClean="0"/>
              <a:t> (</a:t>
            </a:r>
          </a:p>
          <a:p>
            <a:r>
              <a:rPr lang="en-US" dirty="0" err="1" smtClean="0"/>
              <a:t>Krossfarar</a:t>
            </a:r>
            <a:r>
              <a:rPr lang="en-US" dirty="0" smtClean="0"/>
              <a:t>/</a:t>
            </a:r>
            <a:r>
              <a:rPr lang="en-US" dirty="0" err="1" smtClean="0"/>
              <a:t>Evrópumenn</a:t>
            </a:r>
            <a:endParaRPr lang="en-US" dirty="0" smtClean="0"/>
          </a:p>
          <a:p>
            <a:r>
              <a:rPr lang="en-US" dirty="0" smtClean="0"/>
              <a:t>Tartar</a:t>
            </a:r>
          </a:p>
          <a:p>
            <a:r>
              <a:rPr lang="en-US" dirty="0" err="1" smtClean="0"/>
              <a:t>Mamlúkar</a:t>
            </a:r>
            <a:endParaRPr lang="en-US" dirty="0" smtClean="0"/>
          </a:p>
          <a:p>
            <a:r>
              <a:rPr lang="en-US" dirty="0" err="1" smtClean="0"/>
              <a:t>Ottómanar</a:t>
            </a:r>
            <a:endParaRPr lang="en-US" dirty="0" smtClean="0"/>
          </a:p>
          <a:p>
            <a:r>
              <a:rPr lang="en-US" dirty="0" err="1" smtClean="0"/>
              <a:t>Egyptar</a:t>
            </a:r>
            <a:r>
              <a:rPr lang="en-US" dirty="0" smtClean="0"/>
              <a:t> (</a:t>
            </a:r>
            <a:r>
              <a:rPr lang="en-US" dirty="0" err="1" smtClean="0"/>
              <a:t>aftur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Bretar</a:t>
            </a:r>
            <a:endParaRPr lang="en-US" dirty="0"/>
          </a:p>
          <a:p>
            <a:r>
              <a:rPr lang="en-US" dirty="0" err="1" smtClean="0"/>
              <a:t>Ísraelar</a:t>
            </a:r>
            <a:endParaRPr lang="en-US" dirty="0" smtClean="0"/>
          </a:p>
          <a:p>
            <a:r>
              <a:rPr lang="en-US" dirty="0" smtClean="0"/>
              <a:t>…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örugglega</a:t>
            </a:r>
            <a:r>
              <a:rPr lang="en-US" dirty="0" smtClean="0"/>
              <a:t> </a:t>
            </a:r>
            <a:r>
              <a:rPr lang="en-US" dirty="0" err="1" smtClean="0"/>
              <a:t>fleiri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</a:t>
            </a:r>
            <a:r>
              <a:rPr lang="en-US" dirty="0" err="1" smtClean="0"/>
              <a:t>ég</a:t>
            </a:r>
            <a:r>
              <a:rPr lang="en-US" dirty="0" smtClean="0"/>
              <a:t> </a:t>
            </a:r>
            <a:r>
              <a:rPr lang="en-US" dirty="0" err="1" smtClean="0"/>
              <a:t>gleymi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75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Afhverju</a:t>
            </a:r>
            <a:r>
              <a:rPr lang="en-US" dirty="0" smtClean="0"/>
              <a:t> </a:t>
            </a:r>
            <a:r>
              <a:rPr lang="en-US" dirty="0" err="1" smtClean="0"/>
              <a:t>Ísrael-Palestína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Sagnfræði</a:t>
            </a:r>
            <a:r>
              <a:rPr lang="en-US" dirty="0" smtClean="0"/>
              <a:t>: </a:t>
            </a:r>
            <a:r>
              <a:rPr lang="en-US" dirty="0" err="1" smtClean="0"/>
              <a:t>samfélag</a:t>
            </a:r>
            <a:r>
              <a:rPr lang="en-US" dirty="0" smtClean="0"/>
              <a:t> </a:t>
            </a:r>
            <a:r>
              <a:rPr lang="en-US" dirty="0" err="1" smtClean="0"/>
              <a:t>gyðinga</a:t>
            </a:r>
            <a:r>
              <a:rPr lang="en-US" dirty="0" smtClean="0"/>
              <a:t> </a:t>
            </a:r>
            <a:r>
              <a:rPr lang="en-US" dirty="0" err="1" smtClean="0"/>
              <a:t>í</a:t>
            </a:r>
            <a:r>
              <a:rPr lang="en-US" dirty="0" smtClean="0"/>
              <a:t> </a:t>
            </a:r>
            <a:r>
              <a:rPr lang="en-US" dirty="0" err="1" smtClean="0"/>
              <a:t>Evrópu</a:t>
            </a:r>
            <a:r>
              <a:rPr lang="en-US" dirty="0" smtClean="0"/>
              <a:t> </a:t>
            </a:r>
            <a:r>
              <a:rPr lang="en-US" dirty="0" err="1" smtClean="0"/>
              <a:t>hélt</a:t>
            </a:r>
            <a:r>
              <a:rPr lang="en-US" dirty="0" smtClean="0"/>
              <a:t> </a:t>
            </a:r>
            <a:r>
              <a:rPr lang="en-US" dirty="0" err="1" smtClean="0"/>
              <a:t>þeirri</a:t>
            </a:r>
            <a:r>
              <a:rPr lang="en-US" dirty="0" smtClean="0"/>
              <a:t> </a:t>
            </a:r>
            <a:r>
              <a:rPr lang="en-US" dirty="0" err="1" smtClean="0"/>
              <a:t>hugmynd</a:t>
            </a:r>
            <a:r>
              <a:rPr lang="en-US" dirty="0" smtClean="0"/>
              <a:t> </a:t>
            </a:r>
            <a:r>
              <a:rPr lang="en-US" dirty="0" err="1" smtClean="0"/>
              <a:t>lifandi</a:t>
            </a:r>
            <a:r>
              <a:rPr lang="en-US" dirty="0" smtClean="0"/>
              <a:t> </a:t>
            </a:r>
            <a:r>
              <a:rPr lang="en-US" dirty="0" err="1" smtClean="0"/>
              <a:t>að</a:t>
            </a:r>
            <a:r>
              <a:rPr lang="en-US" dirty="0" smtClean="0"/>
              <a:t> </a:t>
            </a:r>
            <a:r>
              <a:rPr lang="en-US" dirty="0" err="1" smtClean="0"/>
              <a:t>gyðingar</a:t>
            </a:r>
            <a:r>
              <a:rPr lang="en-US" dirty="0" smtClean="0"/>
              <a:t> </a:t>
            </a:r>
            <a:r>
              <a:rPr lang="en-US" dirty="0" err="1" smtClean="0"/>
              <a:t>myndu</a:t>
            </a:r>
            <a:r>
              <a:rPr lang="en-US" dirty="0" smtClean="0"/>
              <a:t> </a:t>
            </a:r>
            <a:r>
              <a:rPr lang="en-US" dirty="0" err="1" smtClean="0"/>
              <a:t>snúa</a:t>
            </a:r>
            <a:r>
              <a:rPr lang="en-US" dirty="0" smtClean="0"/>
              <a:t> </a:t>
            </a:r>
            <a:r>
              <a:rPr lang="en-US" dirty="0" err="1" smtClean="0"/>
              <a:t>aftur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Landsins</a:t>
            </a:r>
            <a:r>
              <a:rPr lang="en-US" dirty="0" smtClean="0"/>
              <a:t> </a:t>
            </a:r>
            <a:r>
              <a:rPr lang="en-US" dirty="0" err="1" smtClean="0"/>
              <a:t>helga</a:t>
            </a:r>
            <a:r>
              <a:rPr lang="en-US" dirty="0" smtClean="0"/>
              <a:t> </a:t>
            </a:r>
            <a:r>
              <a:rPr lang="en-US" dirty="0" err="1" smtClean="0"/>
              <a:t>frá</a:t>
            </a:r>
            <a:r>
              <a:rPr lang="en-US" dirty="0" smtClean="0"/>
              <a:t> 1. </a:t>
            </a:r>
            <a:r>
              <a:rPr lang="en-US" dirty="0" err="1" smtClean="0"/>
              <a:t>öld</a:t>
            </a:r>
            <a:r>
              <a:rPr lang="en-US" dirty="0" smtClean="0"/>
              <a:t> </a:t>
            </a:r>
            <a:r>
              <a:rPr lang="en-US" dirty="0" err="1" smtClean="0"/>
              <a:t>e.Kr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Trúarbrögð</a:t>
            </a:r>
            <a:r>
              <a:rPr lang="en-US" dirty="0" smtClean="0"/>
              <a:t>: </a:t>
            </a:r>
            <a:r>
              <a:rPr lang="en-US" dirty="0" err="1" smtClean="0"/>
              <a:t>gyðingar</a:t>
            </a:r>
            <a:r>
              <a:rPr lang="en-US" dirty="0" smtClean="0"/>
              <a:t> </a:t>
            </a:r>
            <a:r>
              <a:rPr lang="en-US" dirty="0" err="1" smtClean="0"/>
              <a:t>gerðu</a:t>
            </a:r>
            <a:r>
              <a:rPr lang="en-US" dirty="0" smtClean="0"/>
              <a:t> (</a:t>
            </a:r>
            <a:r>
              <a:rPr lang="en-US" dirty="0" err="1" smtClean="0"/>
              <a:t>fyrir</a:t>
            </a:r>
            <a:r>
              <a:rPr lang="en-US" dirty="0" smtClean="0"/>
              <a:t> </a:t>
            </a:r>
            <a:r>
              <a:rPr lang="en-US" dirty="0" err="1" smtClean="0"/>
              <a:t>þúsundum</a:t>
            </a:r>
            <a:r>
              <a:rPr lang="en-US" dirty="0" smtClean="0"/>
              <a:t> </a:t>
            </a:r>
            <a:r>
              <a:rPr lang="en-US" dirty="0" err="1" smtClean="0"/>
              <a:t>ára</a:t>
            </a:r>
            <a:r>
              <a:rPr lang="en-US" dirty="0" smtClean="0"/>
              <a:t> </a:t>
            </a:r>
            <a:r>
              <a:rPr lang="en-US" dirty="0" err="1" smtClean="0"/>
              <a:t>síðan</a:t>
            </a:r>
            <a:r>
              <a:rPr lang="en-US" dirty="0" smtClean="0"/>
              <a:t>) </a:t>
            </a:r>
            <a:r>
              <a:rPr lang="en-US" dirty="0" err="1" smtClean="0"/>
              <a:t>sáttmála</a:t>
            </a:r>
            <a:r>
              <a:rPr lang="en-US" dirty="0" smtClean="0"/>
              <a:t> </a:t>
            </a:r>
            <a:r>
              <a:rPr lang="en-US" dirty="0" err="1" smtClean="0"/>
              <a:t>við</a:t>
            </a:r>
            <a:r>
              <a:rPr lang="en-US" dirty="0" smtClean="0"/>
              <a:t> </a:t>
            </a:r>
            <a:r>
              <a:rPr lang="en-US" dirty="0" err="1" smtClean="0"/>
              <a:t>Guð</a:t>
            </a:r>
            <a:r>
              <a:rPr lang="en-US" dirty="0" smtClean="0"/>
              <a:t> um </a:t>
            </a:r>
            <a:r>
              <a:rPr lang="en-US" dirty="0" err="1" smtClean="0"/>
              <a:t>eign</a:t>
            </a:r>
            <a:r>
              <a:rPr lang="en-US" dirty="0" smtClean="0"/>
              <a:t> </a:t>
            </a:r>
            <a:r>
              <a:rPr lang="en-US" dirty="0" err="1" smtClean="0"/>
              <a:t>Palestínusvæðisins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14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Hvað</a:t>
            </a:r>
            <a:r>
              <a:rPr lang="en-US" dirty="0" smtClean="0"/>
              <a:t> </a:t>
            </a:r>
            <a:r>
              <a:rPr lang="en-US" dirty="0" err="1" smtClean="0"/>
              <a:t>svo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 descr="q602215_475261_israel-palestine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90" y="1735667"/>
            <a:ext cx="9398079" cy="494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85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videoplayback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1547"/>
            <a:ext cx="9170489" cy="5158853"/>
          </a:xfrm>
        </p:spPr>
      </p:pic>
    </p:spTree>
    <p:extLst>
      <p:ext uri="{BB962C8B-B14F-4D97-AF65-F5344CB8AC3E}">
        <p14:creationId xmlns:p14="http://schemas.microsoft.com/office/powerpoint/2010/main" val="107187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Ykkar</a:t>
            </a:r>
            <a:r>
              <a:rPr lang="en-US" dirty="0" smtClean="0"/>
              <a:t> </a:t>
            </a:r>
            <a:r>
              <a:rPr lang="en-US" dirty="0" err="1" smtClean="0"/>
              <a:t>verkefni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Hópaskipting</a:t>
            </a:r>
            <a:r>
              <a:rPr lang="en-US" dirty="0" smtClean="0"/>
              <a:t> – </a:t>
            </a:r>
            <a:r>
              <a:rPr lang="en-US" dirty="0" smtClean="0"/>
              <a:t>3-4 </a:t>
            </a:r>
            <a:r>
              <a:rPr lang="en-US" dirty="0" err="1" smtClean="0"/>
              <a:t>saman</a:t>
            </a:r>
            <a:r>
              <a:rPr lang="en-US" dirty="0" smtClean="0"/>
              <a:t> í </a:t>
            </a:r>
            <a:r>
              <a:rPr lang="en-US" dirty="0" err="1" smtClean="0"/>
              <a:t>hóp</a:t>
            </a:r>
            <a:endParaRPr lang="en-US" dirty="0" smtClean="0"/>
          </a:p>
          <a:p>
            <a:endParaRPr lang="en-US" b="1" u="sng" dirty="0" smtClean="0"/>
          </a:p>
          <a:p>
            <a:r>
              <a:rPr lang="en-US" b="1" u="sng" dirty="0" err="1" smtClean="0"/>
              <a:t>Afhverju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er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Jerúsalem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svona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mikilvæg</a:t>
            </a:r>
            <a:r>
              <a:rPr lang="en-US" b="1" u="sng" dirty="0" smtClean="0"/>
              <a:t>:</a:t>
            </a:r>
            <a:br>
              <a:rPr lang="en-US" b="1" u="sng" dirty="0" smtClean="0"/>
            </a:br>
            <a:r>
              <a:rPr lang="en-US" b="1" u="sng" dirty="0" smtClean="0"/>
              <a:t>a) </a:t>
            </a:r>
            <a:r>
              <a:rPr lang="en-US" b="1" u="sng" dirty="0" err="1" smtClean="0"/>
              <a:t>Gyðingum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b="1" u="sng" dirty="0" smtClean="0"/>
              <a:t>b) </a:t>
            </a:r>
            <a:r>
              <a:rPr lang="en-US" b="1" u="sng" dirty="0" err="1" smtClean="0"/>
              <a:t>Kristnum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b="1" u="sng" dirty="0" smtClean="0"/>
              <a:t>c) </a:t>
            </a:r>
            <a:r>
              <a:rPr lang="en-US" b="1" u="sng" dirty="0" err="1" smtClean="0"/>
              <a:t>Múslimum</a:t>
            </a:r>
            <a:endParaRPr lang="en-US" b="1" u="sng" dirty="0" smtClean="0"/>
          </a:p>
          <a:p>
            <a:endParaRPr lang="en-US" dirty="0" smtClean="0"/>
          </a:p>
          <a:p>
            <a:r>
              <a:rPr lang="en-US" dirty="0" smtClean="0"/>
              <a:t>„</a:t>
            </a:r>
            <a:r>
              <a:rPr lang="en-US" dirty="0" smtClean="0"/>
              <a:t>Religious importance of </a:t>
            </a:r>
            <a:r>
              <a:rPr lang="en-US" dirty="0" smtClean="0"/>
              <a:t>Jerusalem“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5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Pæling</a:t>
            </a:r>
            <a:r>
              <a:rPr lang="en-US" dirty="0" smtClean="0"/>
              <a:t> </a:t>
            </a:r>
            <a:r>
              <a:rPr lang="en-US" dirty="0" err="1" smtClean="0"/>
              <a:t>í</a:t>
            </a:r>
            <a:r>
              <a:rPr lang="en-US" dirty="0" smtClean="0"/>
              <a:t> </a:t>
            </a:r>
            <a:r>
              <a:rPr lang="en-US" dirty="0" err="1" smtClean="0"/>
              <a:t>lokin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Hver</a:t>
            </a:r>
            <a:r>
              <a:rPr lang="en-US" dirty="0" smtClean="0"/>
              <a:t> </a:t>
            </a:r>
            <a:r>
              <a:rPr lang="en-US" dirty="0" err="1" smtClean="0"/>
              <a:t>væri</a:t>
            </a:r>
            <a:r>
              <a:rPr lang="en-US" dirty="0" smtClean="0"/>
              <a:t> </a:t>
            </a:r>
            <a:r>
              <a:rPr lang="en-US" dirty="0" err="1" smtClean="0"/>
              <a:t>möguleg</a:t>
            </a:r>
            <a:r>
              <a:rPr lang="en-US" dirty="0" smtClean="0"/>
              <a:t> </a:t>
            </a:r>
            <a:r>
              <a:rPr lang="en-US" dirty="0" err="1" smtClean="0"/>
              <a:t>lausn</a:t>
            </a:r>
            <a:r>
              <a:rPr lang="en-US" dirty="0" smtClean="0"/>
              <a:t> </a:t>
            </a:r>
            <a:r>
              <a:rPr lang="en-US" dirty="0" err="1" smtClean="0"/>
              <a:t>á</a:t>
            </a:r>
            <a:r>
              <a:rPr lang="en-US" dirty="0" smtClean="0"/>
              <a:t> </a:t>
            </a:r>
            <a:r>
              <a:rPr lang="en-US" dirty="0" err="1" smtClean="0"/>
              <a:t>trúardeilu</a:t>
            </a:r>
            <a:r>
              <a:rPr lang="en-US" dirty="0" smtClean="0"/>
              <a:t> um </a:t>
            </a:r>
            <a:r>
              <a:rPr lang="en-US" dirty="0" err="1" smtClean="0"/>
              <a:t>Jerúsalem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167</Words>
  <Application>Microsoft Office PowerPoint</Application>
  <PresentationFormat>On-screen Show (4:3)</PresentationFormat>
  <Paragraphs>41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Jerúsalem</vt:lpstr>
      <vt:lpstr>Jerúsalem</vt:lpstr>
      <vt:lpstr>Hverjir hafa ráðið yfir Jerúsalem?</vt:lpstr>
      <vt:lpstr>Afhverju Ísrael-Palestína?</vt:lpstr>
      <vt:lpstr>Hvað svo?</vt:lpstr>
      <vt:lpstr>PowerPoint Presentation</vt:lpstr>
      <vt:lpstr>Ykkar verkefni</vt:lpstr>
      <vt:lpstr>Pæling í lokin…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Jerúsalem</dc:title>
  <dc:creator>Hilmar Sigurjónsson</dc:creator>
  <cp:lastModifiedBy>Hilmar Þór Sigurjónsson</cp:lastModifiedBy>
  <cp:revision>16</cp:revision>
  <dcterms:created xsi:type="dcterms:W3CDTF">2014-03-03T23:01:05Z</dcterms:created>
  <dcterms:modified xsi:type="dcterms:W3CDTF">2017-04-03T11:28:16Z</dcterms:modified>
</cp:coreProperties>
</file>